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65" r:id="rId4"/>
    <p:sldId id="258" r:id="rId5"/>
    <p:sldId id="272" r:id="rId6"/>
    <p:sldId id="271" r:id="rId7"/>
    <p:sldId id="268" r:id="rId8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olina Hiller" initials="CH" lastIdx="18" clrIdx="0">
    <p:extLst>
      <p:ext uri="{19B8F6BF-5375-455C-9EA6-DF929625EA0E}">
        <p15:presenceInfo xmlns:p15="http://schemas.microsoft.com/office/powerpoint/2012/main" userId="S::carolina.hiller@ri.se::784408b2-d311-408c-b7cd-9055fbc44f12" providerId="AD"/>
      </p:ext>
    </p:extLst>
  </p:cmAuthor>
  <p:cmAuthor id="2" name="Kerstin Rubenson" initials="KR" lastIdx="12" clrIdx="1">
    <p:extLst>
      <p:ext uri="{19B8F6BF-5375-455C-9EA6-DF929625EA0E}">
        <p15:presenceInfo xmlns:p15="http://schemas.microsoft.com/office/powerpoint/2012/main" userId="S::kerstin.rubenson@ri.se::3c545b9b-3d08-40c4-8881-84a4cb0beaa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Format med tema 1 - dekorfärg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image" Target="../media/image18.svg"/><Relationship Id="rId2" Type="http://schemas.openxmlformats.org/officeDocument/2006/relationships/hyperlink" Target="https://empowering2020.eu/education/" TargetMode="External"/><Relationship Id="rId1" Type="http://schemas.openxmlformats.org/officeDocument/2006/relationships/hyperlink" Target="http://www.covenantofmayors.eu/" TargetMode="External"/><Relationship Id="rId6" Type="http://schemas.openxmlformats.org/officeDocument/2006/relationships/image" Target="../media/image12.svg"/><Relationship Id="rId11" Type="http://schemas.openxmlformats.org/officeDocument/2006/relationships/image" Target="../media/image13.png"/><Relationship Id="rId5" Type="http://schemas.openxmlformats.org/officeDocument/2006/relationships/image" Target="../media/image10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2.png"/><Relationship Id="rId14" Type="http://schemas.openxmlformats.org/officeDocument/2006/relationships/image" Target="../media/image2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A0C038-C475-4E1C-BBCB-80F761E6E260}" type="doc">
      <dgm:prSet loTypeId="urn:microsoft.com/office/officeart/2018/2/layout/IconVerticalSolidList" loCatId="icon" qsTypeId="urn:microsoft.com/office/officeart/2005/8/quickstyle/simple4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AE0010FB-F633-48BD-ABBA-522AD4EE6BA3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Helpdesk-</a:t>
          </a:r>
          <a:r>
            <a:rPr lang="en-GB" dirty="0" err="1"/>
            <a:t>uri</a:t>
          </a:r>
          <a:r>
            <a:rPr lang="en-GB" dirty="0"/>
            <a:t> cu </a:t>
          </a:r>
          <a:r>
            <a:rPr lang="en-GB" dirty="0" err="1"/>
            <a:t>diferite</a:t>
          </a:r>
          <a:r>
            <a:rPr lang="en-GB" dirty="0"/>
            <a:t> </a:t>
          </a:r>
          <a:r>
            <a:rPr lang="en-GB" dirty="0" err="1"/>
            <a:t>expertize</a:t>
          </a:r>
          <a:r>
            <a:rPr lang="en-GB" dirty="0"/>
            <a:t>. </a:t>
          </a:r>
          <a:endParaRPr lang="en-US" dirty="0"/>
        </a:p>
      </dgm:t>
    </dgm:pt>
    <dgm:pt modelId="{1F0450A6-0B89-410B-9E49-7F2B6F6D7EA0}" type="parTrans" cxnId="{DDA7C3F5-A0F4-4701-866C-D1A004095473}">
      <dgm:prSet/>
      <dgm:spPr/>
      <dgm:t>
        <a:bodyPr/>
        <a:lstStyle/>
        <a:p>
          <a:endParaRPr lang="en-US"/>
        </a:p>
      </dgm:t>
    </dgm:pt>
    <dgm:pt modelId="{88A44BD9-EDFF-4BE5-B900-1ECF04F644F9}" type="sibTrans" cxnId="{DDA7C3F5-A0F4-4701-866C-D1A004095473}">
      <dgm:prSet/>
      <dgm:spPr/>
      <dgm:t>
        <a:bodyPr/>
        <a:lstStyle/>
        <a:p>
          <a:endParaRPr lang="en-US"/>
        </a:p>
      </dgm:t>
    </dgm:pt>
    <dgm:pt modelId="{48273F15-F7D1-4350-B767-1CB19E5FB49A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 err="1"/>
            <a:t>Evenimente</a:t>
          </a:r>
          <a:r>
            <a:rPr lang="en-GB" dirty="0"/>
            <a:t> de </a:t>
          </a:r>
          <a:r>
            <a:rPr lang="en-GB" dirty="0" err="1"/>
            <a:t>consolidare</a:t>
          </a:r>
          <a:r>
            <a:rPr lang="en-GB" dirty="0"/>
            <a:t> a </a:t>
          </a:r>
          <a:r>
            <a:rPr lang="en-GB" dirty="0" err="1"/>
            <a:t>capacitatii</a:t>
          </a:r>
          <a:r>
            <a:rPr lang="en-GB" dirty="0"/>
            <a:t>, cum </a:t>
          </a:r>
          <a:r>
            <a:rPr lang="en-GB" dirty="0" err="1"/>
            <a:t>ar</a:t>
          </a:r>
          <a:r>
            <a:rPr lang="en-GB" dirty="0"/>
            <a:t> fi </a:t>
          </a:r>
          <a:r>
            <a:rPr lang="en-GB" dirty="0" err="1"/>
            <a:t>webinarii</a:t>
          </a:r>
          <a:r>
            <a:rPr lang="en-GB" dirty="0"/>
            <a:t>, workshop-</a:t>
          </a:r>
          <a:r>
            <a:rPr lang="en-GB" dirty="0" err="1"/>
            <a:t>uri</a:t>
          </a:r>
          <a:r>
            <a:rPr lang="en-GB" dirty="0"/>
            <a:t>, </a:t>
          </a:r>
          <a:r>
            <a:rPr lang="en-GB" dirty="0" err="1"/>
            <a:t>grupuri</a:t>
          </a:r>
          <a:r>
            <a:rPr lang="en-GB" dirty="0"/>
            <a:t> de </a:t>
          </a:r>
          <a:r>
            <a:rPr lang="en-GB" dirty="0" err="1"/>
            <a:t>lucru</a:t>
          </a:r>
          <a:r>
            <a:rPr lang="en-GB" dirty="0"/>
            <a:t> </a:t>
          </a:r>
          <a:r>
            <a:rPr lang="en-GB" dirty="0" err="1"/>
            <a:t>privind</a:t>
          </a:r>
          <a:r>
            <a:rPr lang="en-GB" dirty="0"/>
            <a:t> </a:t>
          </a:r>
          <a:r>
            <a:rPr lang="en-GB" dirty="0" err="1"/>
            <a:t>finantarea</a:t>
          </a:r>
          <a:r>
            <a:rPr lang="en-GB" dirty="0"/>
            <a:t>, program de </a:t>
          </a:r>
          <a:r>
            <a:rPr lang="en-GB" dirty="0" err="1"/>
            <a:t>infratire</a:t>
          </a:r>
          <a:r>
            <a:rPr lang="en-GB" dirty="0"/>
            <a:t> </a:t>
          </a:r>
          <a:r>
            <a:rPr lang="en-GB" dirty="0" err="1"/>
            <a:t>intre</a:t>
          </a:r>
          <a:r>
            <a:rPr lang="en-GB" dirty="0"/>
            <a:t> </a:t>
          </a:r>
          <a:r>
            <a:rPr lang="en-GB" dirty="0" err="1"/>
            <a:t>orase</a:t>
          </a:r>
          <a:r>
            <a:rPr lang="en-GB" dirty="0"/>
            <a:t>.</a:t>
          </a:r>
          <a:endParaRPr lang="en-US" dirty="0"/>
        </a:p>
      </dgm:t>
    </dgm:pt>
    <dgm:pt modelId="{8AC91515-7116-4615-BE74-970071B0FEB8}" type="parTrans" cxnId="{18DA4981-842F-46A7-837F-2B9CF755CE2C}">
      <dgm:prSet/>
      <dgm:spPr/>
      <dgm:t>
        <a:bodyPr/>
        <a:lstStyle/>
        <a:p>
          <a:endParaRPr lang="en-US"/>
        </a:p>
      </dgm:t>
    </dgm:pt>
    <dgm:pt modelId="{87F0590E-75FF-49DD-9E87-0BCBEFE9C592}" type="sibTrans" cxnId="{18DA4981-842F-46A7-837F-2B9CF755CE2C}">
      <dgm:prSet/>
      <dgm:spPr/>
      <dgm:t>
        <a:bodyPr/>
        <a:lstStyle/>
        <a:p>
          <a:endParaRPr lang="en-US"/>
        </a:p>
      </dgm:t>
    </dgm:pt>
    <dgm:pt modelId="{58565CB5-2B4C-4E5E-9C52-55E022A53913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 err="1"/>
            <a:t>Impartasirea</a:t>
          </a:r>
          <a:r>
            <a:rPr lang="en-GB" dirty="0"/>
            <a:t> </a:t>
          </a:r>
          <a:r>
            <a:rPr lang="en-GB" dirty="0" err="1"/>
            <a:t>capacitatii</a:t>
          </a:r>
          <a:r>
            <a:rPr lang="en-GB" dirty="0"/>
            <a:t> </a:t>
          </a:r>
          <a:r>
            <a:rPr lang="en-GB" dirty="0" err="1"/>
            <a:t>pactului</a:t>
          </a:r>
          <a:r>
            <a:rPr lang="en-GB" dirty="0"/>
            <a:t> </a:t>
          </a:r>
          <a:r>
            <a:rPr lang="en-GB" dirty="0" err="1"/>
            <a:t>si</a:t>
          </a:r>
          <a:r>
            <a:rPr lang="en-GB" dirty="0"/>
            <a:t> </a:t>
          </a:r>
          <a:r>
            <a:rPr lang="en-GB" dirty="0" err="1"/>
            <a:t>anume</a:t>
          </a:r>
          <a:r>
            <a:rPr lang="en-GB" dirty="0"/>
            <a:t>: </a:t>
          </a:r>
          <a:r>
            <a:rPr lang="en-GB" dirty="0" err="1"/>
            <a:t>forumuri</a:t>
          </a:r>
          <a:r>
            <a:rPr lang="en-GB" dirty="0"/>
            <a:t> de </a:t>
          </a:r>
          <a:r>
            <a:rPr lang="en-GB" dirty="0" err="1"/>
            <a:t>discutii</a:t>
          </a:r>
          <a:r>
            <a:rPr lang="en-GB" dirty="0"/>
            <a:t>, </a:t>
          </a:r>
          <a:r>
            <a:rPr lang="en-GB" dirty="0" err="1"/>
            <a:t>biblioteca</a:t>
          </a:r>
          <a:r>
            <a:rPr lang="en-GB" dirty="0"/>
            <a:t> de </a:t>
          </a:r>
          <a:r>
            <a:rPr lang="en-GB" dirty="0" err="1"/>
            <a:t>resurse</a:t>
          </a:r>
          <a:r>
            <a:rPr lang="en-GB" dirty="0"/>
            <a:t>.</a:t>
          </a:r>
          <a:endParaRPr lang="en-US" dirty="0"/>
        </a:p>
      </dgm:t>
    </dgm:pt>
    <dgm:pt modelId="{0CA47015-1FE8-4FF6-A19C-9ED39B8DB460}" type="parTrans" cxnId="{5815A1BF-B5E6-4DC4-AC6A-E351C8CA327D}">
      <dgm:prSet/>
      <dgm:spPr/>
      <dgm:t>
        <a:bodyPr/>
        <a:lstStyle/>
        <a:p>
          <a:endParaRPr lang="en-US"/>
        </a:p>
      </dgm:t>
    </dgm:pt>
    <dgm:pt modelId="{48C96F8C-CF81-44D4-96F2-0459753AFD7D}" type="sibTrans" cxnId="{5815A1BF-B5E6-4DC4-AC6A-E351C8CA327D}">
      <dgm:prSet/>
      <dgm:spPr/>
      <dgm:t>
        <a:bodyPr/>
        <a:lstStyle/>
        <a:p>
          <a:endParaRPr lang="en-US"/>
        </a:p>
      </dgm:t>
    </dgm:pt>
    <dgm:pt modelId="{5F676CCE-9058-44F5-AFA9-24BAD421D3D3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 err="1"/>
            <a:t>Sprijin</a:t>
          </a:r>
          <a:r>
            <a:rPr lang="en-GB" dirty="0"/>
            <a:t> </a:t>
          </a:r>
          <a:r>
            <a:rPr lang="en-GB" dirty="0" err="1"/>
            <a:t>financiar</a:t>
          </a:r>
          <a:r>
            <a:rPr lang="en-GB" dirty="0"/>
            <a:t>, inclusive </a:t>
          </a:r>
          <a:r>
            <a:rPr lang="en-GB" dirty="0" err="1"/>
            <a:t>ghid</a:t>
          </a:r>
          <a:r>
            <a:rPr lang="en-GB" dirty="0"/>
            <a:t> </a:t>
          </a:r>
          <a:r>
            <a:rPr lang="en-GB" dirty="0" err="1"/>
            <a:t>interactiv</a:t>
          </a:r>
          <a:r>
            <a:rPr lang="en-GB" dirty="0"/>
            <a:t> de </a:t>
          </a:r>
          <a:r>
            <a:rPr lang="en-GB" dirty="0" err="1"/>
            <a:t>finantare</a:t>
          </a:r>
          <a:r>
            <a:rPr lang="en-GB" dirty="0"/>
            <a:t>.</a:t>
          </a:r>
          <a:endParaRPr lang="en-US" dirty="0"/>
        </a:p>
      </dgm:t>
    </dgm:pt>
    <dgm:pt modelId="{422E42E8-29A3-4257-9649-E1F65E76318B}" type="parTrans" cxnId="{6EAE9014-477C-4ECD-8A41-8CD4F7283721}">
      <dgm:prSet/>
      <dgm:spPr/>
      <dgm:t>
        <a:bodyPr/>
        <a:lstStyle/>
        <a:p>
          <a:endParaRPr lang="en-US"/>
        </a:p>
      </dgm:t>
    </dgm:pt>
    <dgm:pt modelId="{295E1733-B325-4FEF-844A-66D297B35EB3}" type="sibTrans" cxnId="{6EAE9014-477C-4ECD-8A41-8CD4F7283721}">
      <dgm:prSet/>
      <dgm:spPr/>
      <dgm:t>
        <a:bodyPr/>
        <a:lstStyle/>
        <a:p>
          <a:endParaRPr lang="en-US"/>
        </a:p>
      </dgm:t>
    </dgm:pt>
    <dgm:pt modelId="{47208337-4C91-4E6B-92EB-2969674BADD4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 err="1"/>
            <a:t>Pentru</a:t>
          </a:r>
          <a:r>
            <a:rPr lang="en-GB" dirty="0"/>
            <a:t> </a:t>
          </a:r>
          <a:r>
            <a:rPr lang="en-GB" dirty="0" err="1"/>
            <a:t>mai</a:t>
          </a:r>
          <a:r>
            <a:rPr lang="en-GB" dirty="0"/>
            <a:t> m </a:t>
          </a:r>
          <a:r>
            <a:rPr lang="en-GB" dirty="0" err="1"/>
            <a:t>ulte</a:t>
          </a:r>
          <a:r>
            <a:rPr lang="en-GB" dirty="0"/>
            <a:t> </a:t>
          </a:r>
          <a:r>
            <a:rPr lang="en-GB" dirty="0" err="1"/>
            <a:t>informatii</a:t>
          </a:r>
          <a:r>
            <a:rPr lang="en-GB" dirty="0"/>
            <a:t> </a:t>
          </a:r>
          <a:r>
            <a:rPr lang="en-GB" dirty="0" err="1"/>
            <a:t>viziteaza</a:t>
          </a:r>
          <a:r>
            <a:rPr lang="en-GB" dirty="0"/>
            <a:t> </a:t>
          </a:r>
          <a:r>
            <a:rPr lang="en-GB" dirty="0">
              <a:hlinkClick xmlns:r="http://schemas.openxmlformats.org/officeDocument/2006/relationships" r:id="rId1"/>
            </a:rPr>
            <a:t>www.covenantofmayors.eu</a:t>
          </a:r>
          <a:r>
            <a:rPr lang="en-GB" dirty="0"/>
            <a:t> </a:t>
          </a:r>
          <a:endParaRPr lang="en-US" dirty="0"/>
        </a:p>
      </dgm:t>
    </dgm:pt>
    <dgm:pt modelId="{7222956A-E10E-46FA-A04A-90B106F3D65B}" type="parTrans" cxnId="{7FF739C4-FDC4-4D2B-AB0D-8CEF3B75000C}">
      <dgm:prSet/>
      <dgm:spPr/>
      <dgm:t>
        <a:bodyPr/>
        <a:lstStyle/>
        <a:p>
          <a:endParaRPr lang="en-US"/>
        </a:p>
      </dgm:t>
    </dgm:pt>
    <dgm:pt modelId="{2FE1F300-BD43-4AE6-81F9-9911DFDE7F77}" type="sibTrans" cxnId="{7FF739C4-FDC4-4D2B-AB0D-8CEF3B75000C}">
      <dgm:prSet/>
      <dgm:spPr/>
      <dgm:t>
        <a:bodyPr/>
        <a:lstStyle/>
        <a:p>
          <a:endParaRPr lang="en-US"/>
        </a:p>
      </dgm:t>
    </dgm:pt>
    <dgm:pt modelId="{6BDF4D72-033A-4731-893D-EC01DB27C173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Alte </a:t>
          </a:r>
          <a:r>
            <a:rPr lang="en-GB" dirty="0" err="1"/>
            <a:t>prezentari</a:t>
          </a:r>
          <a:r>
            <a:rPr lang="en-GB" dirty="0"/>
            <a:t> cu </a:t>
          </a:r>
          <a:r>
            <a:rPr lang="en-GB" dirty="0" err="1"/>
            <a:t>scop</a:t>
          </a:r>
          <a:r>
            <a:rPr lang="en-GB" dirty="0"/>
            <a:t> educational pot fi </a:t>
          </a:r>
          <a:r>
            <a:rPr lang="en-GB" dirty="0" err="1"/>
            <a:t>gasite</a:t>
          </a:r>
          <a:r>
            <a:rPr lang="en-GB" dirty="0"/>
            <a:t> la </a:t>
          </a:r>
          <a:r>
            <a:rPr lang="en-GB" dirty="0">
              <a:hlinkClick xmlns:r="http://schemas.openxmlformats.org/officeDocument/2006/relationships" r:id="rId2"/>
            </a:rPr>
            <a:t>empowering2020.eu/education</a:t>
          </a:r>
          <a:endParaRPr lang="en-US" dirty="0"/>
        </a:p>
      </dgm:t>
    </dgm:pt>
    <dgm:pt modelId="{C1A1FAFD-9917-4161-BA8A-F668D6E55FD5}" type="parTrans" cxnId="{486ED711-6418-40E0-A87F-60E534C03D29}">
      <dgm:prSet/>
      <dgm:spPr/>
      <dgm:t>
        <a:bodyPr/>
        <a:lstStyle/>
        <a:p>
          <a:endParaRPr lang="en-US"/>
        </a:p>
      </dgm:t>
    </dgm:pt>
    <dgm:pt modelId="{17D0C2C1-863C-4694-B9C4-D736C3CBB65F}" type="sibTrans" cxnId="{486ED711-6418-40E0-A87F-60E534C03D29}">
      <dgm:prSet/>
      <dgm:spPr/>
      <dgm:t>
        <a:bodyPr/>
        <a:lstStyle/>
        <a:p>
          <a:endParaRPr lang="en-US"/>
        </a:p>
      </dgm:t>
    </dgm:pt>
    <dgm:pt modelId="{56B3694F-3068-4227-A4B9-99A5380BB637}" type="pres">
      <dgm:prSet presAssocID="{23A0C038-C475-4E1C-BBCB-80F761E6E260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7AF3799-7795-4F9A-940C-87C6F63186FF}" type="pres">
      <dgm:prSet presAssocID="{AE0010FB-F633-48BD-ABBA-522AD4EE6BA3}" presName="compNode" presStyleCnt="0"/>
      <dgm:spPr/>
    </dgm:pt>
    <dgm:pt modelId="{737978EC-8671-4850-8914-541806FCDB82}" type="pres">
      <dgm:prSet presAssocID="{AE0010FB-F633-48BD-ABBA-522AD4EE6BA3}" presName="bgRect" presStyleLbl="bgShp" presStyleIdx="0" presStyleCnt="6"/>
      <dgm:spPr/>
    </dgm:pt>
    <dgm:pt modelId="{649539DA-FB5A-4739-BF93-A403E7C2ACCE}" type="pres">
      <dgm:prSet presAssocID="{AE0010FB-F633-48BD-ABBA-522AD4EE6BA3}" presName="iconRect" presStyleLbl="node1" presStyleIdx="0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cket"/>
        </a:ext>
      </dgm:extLst>
    </dgm:pt>
    <dgm:pt modelId="{9F4DA869-C8CF-49C7-8B80-CD280885DAE4}" type="pres">
      <dgm:prSet presAssocID="{AE0010FB-F633-48BD-ABBA-522AD4EE6BA3}" presName="spaceRect" presStyleCnt="0"/>
      <dgm:spPr/>
    </dgm:pt>
    <dgm:pt modelId="{F39A9813-FCA7-49A4-B3CE-35975D8A6368}" type="pres">
      <dgm:prSet presAssocID="{AE0010FB-F633-48BD-ABBA-522AD4EE6BA3}" presName="parTx" presStyleLbl="revTx" presStyleIdx="0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E731A6B6-9EE9-4405-B0EE-5284798EE681}" type="pres">
      <dgm:prSet presAssocID="{88A44BD9-EDFF-4BE5-B900-1ECF04F644F9}" presName="sibTrans" presStyleCnt="0"/>
      <dgm:spPr/>
    </dgm:pt>
    <dgm:pt modelId="{1844406B-1822-4756-A53B-29DF58BB7066}" type="pres">
      <dgm:prSet presAssocID="{48273F15-F7D1-4350-B767-1CB19E5FB49A}" presName="compNode" presStyleCnt="0"/>
      <dgm:spPr/>
    </dgm:pt>
    <dgm:pt modelId="{D61011FA-9B03-4D07-A08C-C42BB5F01228}" type="pres">
      <dgm:prSet presAssocID="{48273F15-F7D1-4350-B767-1CB19E5FB49A}" presName="bgRect" presStyleLbl="bgShp" presStyleIdx="1" presStyleCnt="6"/>
      <dgm:spPr/>
    </dgm:pt>
    <dgm:pt modelId="{BEF91496-1F2B-4B3E-A177-9B728390FC1C}" type="pres">
      <dgm:prSet presAssocID="{48273F15-F7D1-4350-B767-1CB19E5FB49A}" presName="iconRect" presStyleLbl="node1" presStyleIdx="1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A99B252F-B24C-4F27-B8A1-BDD117DE9679}" type="pres">
      <dgm:prSet presAssocID="{48273F15-F7D1-4350-B767-1CB19E5FB49A}" presName="spaceRect" presStyleCnt="0"/>
      <dgm:spPr/>
    </dgm:pt>
    <dgm:pt modelId="{18D96483-EAAD-4BD5-AE17-D18B62ABA8AC}" type="pres">
      <dgm:prSet presAssocID="{48273F15-F7D1-4350-B767-1CB19E5FB49A}" presName="parTx" presStyleLbl="revTx" presStyleIdx="1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5F9744FF-4D56-4532-BF1D-A48D5CFA6EE8}" type="pres">
      <dgm:prSet presAssocID="{87F0590E-75FF-49DD-9E87-0BCBEFE9C592}" presName="sibTrans" presStyleCnt="0"/>
      <dgm:spPr/>
    </dgm:pt>
    <dgm:pt modelId="{7CB76AFA-1C01-4C20-A277-72044F74CAE0}" type="pres">
      <dgm:prSet presAssocID="{58565CB5-2B4C-4E5E-9C52-55E022A53913}" presName="compNode" presStyleCnt="0"/>
      <dgm:spPr/>
    </dgm:pt>
    <dgm:pt modelId="{09CE861F-3398-4D99-8557-48DC98D16ABD}" type="pres">
      <dgm:prSet presAssocID="{58565CB5-2B4C-4E5E-9C52-55E022A53913}" presName="bgRect" presStyleLbl="bgShp" presStyleIdx="2" presStyleCnt="6"/>
      <dgm:spPr/>
    </dgm:pt>
    <dgm:pt modelId="{8F8A0576-C05C-451A-A934-A672791198EF}" type="pres">
      <dgm:prSet presAssocID="{58565CB5-2B4C-4E5E-9C52-55E022A53913}" presName="iconRect" presStyleLbl="node1" presStyleIdx="2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AC6E0BD5-CC27-4CBF-B1CF-DCFE09973A6C}" type="pres">
      <dgm:prSet presAssocID="{58565CB5-2B4C-4E5E-9C52-55E022A53913}" presName="spaceRect" presStyleCnt="0"/>
      <dgm:spPr/>
    </dgm:pt>
    <dgm:pt modelId="{E354E065-A9D4-419C-B235-0A507A5B292F}" type="pres">
      <dgm:prSet presAssocID="{58565CB5-2B4C-4E5E-9C52-55E022A53913}" presName="parTx" presStyleLbl="revTx" presStyleIdx="2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7FEE0D75-54EE-4905-8C0C-2B45304B1E8A}" type="pres">
      <dgm:prSet presAssocID="{48C96F8C-CF81-44D4-96F2-0459753AFD7D}" presName="sibTrans" presStyleCnt="0"/>
      <dgm:spPr/>
    </dgm:pt>
    <dgm:pt modelId="{2450C049-E19B-4077-88AD-76CC6BB3858D}" type="pres">
      <dgm:prSet presAssocID="{5F676CCE-9058-44F5-AFA9-24BAD421D3D3}" presName="compNode" presStyleCnt="0"/>
      <dgm:spPr/>
    </dgm:pt>
    <dgm:pt modelId="{38B475F6-5996-4F83-83B4-A865947B2283}" type="pres">
      <dgm:prSet presAssocID="{5F676CCE-9058-44F5-AFA9-24BAD421D3D3}" presName="bgRect" presStyleLbl="bgShp" presStyleIdx="3" presStyleCnt="6"/>
      <dgm:spPr/>
    </dgm:pt>
    <dgm:pt modelId="{45E2D33E-D59F-417D-85D3-7BAEB83D8513}" type="pres">
      <dgm:prSet presAssocID="{5F676CCE-9058-44F5-AFA9-24BAD421D3D3}" presName="iconRect" presStyleLbl="node1" presStyleIdx="3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AC0BBF47-F467-4379-B073-B4559C8BB7AC}" type="pres">
      <dgm:prSet presAssocID="{5F676CCE-9058-44F5-AFA9-24BAD421D3D3}" presName="spaceRect" presStyleCnt="0"/>
      <dgm:spPr/>
    </dgm:pt>
    <dgm:pt modelId="{928DF541-4A5B-4C54-A1EB-1292E836FC63}" type="pres">
      <dgm:prSet presAssocID="{5F676CCE-9058-44F5-AFA9-24BAD421D3D3}" presName="parTx" presStyleLbl="revTx" presStyleIdx="3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023BC5A6-6406-4D95-B90F-D49540F859E9}" type="pres">
      <dgm:prSet presAssocID="{295E1733-B325-4FEF-844A-66D297B35EB3}" presName="sibTrans" presStyleCnt="0"/>
      <dgm:spPr/>
    </dgm:pt>
    <dgm:pt modelId="{2FB9C13F-0A4E-4053-BD12-244844E818D5}" type="pres">
      <dgm:prSet presAssocID="{47208337-4C91-4E6B-92EB-2969674BADD4}" presName="compNode" presStyleCnt="0"/>
      <dgm:spPr/>
    </dgm:pt>
    <dgm:pt modelId="{544D4FAA-3D7C-4606-AFA9-95F07A26EC27}" type="pres">
      <dgm:prSet presAssocID="{47208337-4C91-4E6B-92EB-2969674BADD4}" presName="bgRect" presStyleLbl="bgShp" presStyleIdx="4" presStyleCnt="6"/>
      <dgm:spPr/>
    </dgm:pt>
    <dgm:pt modelId="{A9AA3AFE-A3C3-4E78-ADEC-5DDF8F27E15D}" type="pres">
      <dgm:prSet presAssocID="{47208337-4C91-4E6B-92EB-2969674BADD4}" presName="iconRect" presStyleLbl="node1" presStyleIdx="4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ormation"/>
        </a:ext>
      </dgm:extLst>
    </dgm:pt>
    <dgm:pt modelId="{E6318EEF-B453-4735-90B1-29CBA43C2F5B}" type="pres">
      <dgm:prSet presAssocID="{47208337-4C91-4E6B-92EB-2969674BADD4}" presName="spaceRect" presStyleCnt="0"/>
      <dgm:spPr/>
    </dgm:pt>
    <dgm:pt modelId="{758E27BA-0D6C-40F5-AD67-D9867B79EA29}" type="pres">
      <dgm:prSet presAssocID="{47208337-4C91-4E6B-92EB-2969674BADD4}" presName="parTx" presStyleLbl="revTx" presStyleIdx="4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AE463575-CBAE-47B8-AE41-CFD2C28CCE0F}" type="pres">
      <dgm:prSet presAssocID="{2FE1F300-BD43-4AE6-81F9-9911DFDE7F77}" presName="sibTrans" presStyleCnt="0"/>
      <dgm:spPr/>
    </dgm:pt>
    <dgm:pt modelId="{989E2BEB-2996-44AE-8DA5-0C1C63F74CDC}" type="pres">
      <dgm:prSet presAssocID="{6BDF4D72-033A-4731-893D-EC01DB27C173}" presName="compNode" presStyleCnt="0"/>
      <dgm:spPr/>
    </dgm:pt>
    <dgm:pt modelId="{061F1303-6685-4D22-A2D4-0B183F3A81F7}" type="pres">
      <dgm:prSet presAssocID="{6BDF4D72-033A-4731-893D-EC01DB27C173}" presName="bgRect" presStyleLbl="bgShp" presStyleIdx="5" presStyleCnt="6"/>
      <dgm:spPr/>
    </dgm:pt>
    <dgm:pt modelId="{17969EA8-E763-43B5-B0DD-6A2FEB550C62}" type="pres">
      <dgm:prSet presAssocID="{6BDF4D72-033A-4731-893D-EC01DB27C173}" presName="iconRect" presStyleLbl="node1" presStyleIdx="5" presStyleCnt="6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7E769960-2053-4E04-B33A-E6783893E442}" type="pres">
      <dgm:prSet presAssocID="{6BDF4D72-033A-4731-893D-EC01DB27C173}" presName="spaceRect" presStyleCnt="0"/>
      <dgm:spPr/>
    </dgm:pt>
    <dgm:pt modelId="{C3B28C43-DDE7-43BD-A3C0-0D81AB6A2BA5}" type="pres">
      <dgm:prSet presAssocID="{6BDF4D72-033A-4731-893D-EC01DB27C173}" presName="parTx" presStyleLbl="revTx" presStyleIdx="5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928F0535-27A1-4A48-8770-E8FFA87AB7BA}" type="presOf" srcId="{6BDF4D72-033A-4731-893D-EC01DB27C173}" destId="{C3B28C43-DDE7-43BD-A3C0-0D81AB6A2BA5}" srcOrd="0" destOrd="0" presId="urn:microsoft.com/office/officeart/2018/2/layout/IconVerticalSolidList"/>
    <dgm:cxn modelId="{DED7DCAD-8088-4DB9-AEBB-BA688B89AD9B}" type="presOf" srcId="{5F676CCE-9058-44F5-AFA9-24BAD421D3D3}" destId="{928DF541-4A5B-4C54-A1EB-1292E836FC63}" srcOrd="0" destOrd="0" presId="urn:microsoft.com/office/officeart/2018/2/layout/IconVerticalSolidList"/>
    <dgm:cxn modelId="{DDA7C3F5-A0F4-4701-866C-D1A004095473}" srcId="{23A0C038-C475-4E1C-BBCB-80F761E6E260}" destId="{AE0010FB-F633-48BD-ABBA-522AD4EE6BA3}" srcOrd="0" destOrd="0" parTransId="{1F0450A6-0B89-410B-9E49-7F2B6F6D7EA0}" sibTransId="{88A44BD9-EDFF-4BE5-B900-1ECF04F644F9}"/>
    <dgm:cxn modelId="{B14002BF-D83B-49DF-A303-BB6DB4498FC1}" type="presOf" srcId="{AE0010FB-F633-48BD-ABBA-522AD4EE6BA3}" destId="{F39A9813-FCA7-49A4-B3CE-35975D8A6368}" srcOrd="0" destOrd="0" presId="urn:microsoft.com/office/officeart/2018/2/layout/IconVerticalSolidList"/>
    <dgm:cxn modelId="{9FFA45DE-A2E5-4814-A2E3-FF72EB917094}" type="presOf" srcId="{58565CB5-2B4C-4E5E-9C52-55E022A53913}" destId="{E354E065-A9D4-419C-B235-0A507A5B292F}" srcOrd="0" destOrd="0" presId="urn:microsoft.com/office/officeart/2018/2/layout/IconVerticalSolidList"/>
    <dgm:cxn modelId="{B7EB478C-5F4E-45F0-BCB2-6741851205CB}" type="presOf" srcId="{23A0C038-C475-4E1C-BBCB-80F761E6E260}" destId="{56B3694F-3068-4227-A4B9-99A5380BB637}" srcOrd="0" destOrd="0" presId="urn:microsoft.com/office/officeart/2018/2/layout/IconVerticalSolidList"/>
    <dgm:cxn modelId="{D4153D66-A7BF-4FF1-96AE-97BDDFC0C1CF}" type="presOf" srcId="{48273F15-F7D1-4350-B767-1CB19E5FB49A}" destId="{18D96483-EAAD-4BD5-AE17-D18B62ABA8AC}" srcOrd="0" destOrd="0" presId="urn:microsoft.com/office/officeart/2018/2/layout/IconVerticalSolidList"/>
    <dgm:cxn modelId="{7FF739C4-FDC4-4D2B-AB0D-8CEF3B75000C}" srcId="{23A0C038-C475-4E1C-BBCB-80F761E6E260}" destId="{47208337-4C91-4E6B-92EB-2969674BADD4}" srcOrd="4" destOrd="0" parTransId="{7222956A-E10E-46FA-A04A-90B106F3D65B}" sibTransId="{2FE1F300-BD43-4AE6-81F9-9911DFDE7F77}"/>
    <dgm:cxn modelId="{F9369CAD-9904-42C1-AC79-E6FC09226D4C}" type="presOf" srcId="{47208337-4C91-4E6B-92EB-2969674BADD4}" destId="{758E27BA-0D6C-40F5-AD67-D9867B79EA29}" srcOrd="0" destOrd="0" presId="urn:microsoft.com/office/officeart/2018/2/layout/IconVerticalSolidList"/>
    <dgm:cxn modelId="{6EAE9014-477C-4ECD-8A41-8CD4F7283721}" srcId="{23A0C038-C475-4E1C-BBCB-80F761E6E260}" destId="{5F676CCE-9058-44F5-AFA9-24BAD421D3D3}" srcOrd="3" destOrd="0" parTransId="{422E42E8-29A3-4257-9649-E1F65E76318B}" sibTransId="{295E1733-B325-4FEF-844A-66D297B35EB3}"/>
    <dgm:cxn modelId="{18DA4981-842F-46A7-837F-2B9CF755CE2C}" srcId="{23A0C038-C475-4E1C-BBCB-80F761E6E260}" destId="{48273F15-F7D1-4350-B767-1CB19E5FB49A}" srcOrd="1" destOrd="0" parTransId="{8AC91515-7116-4615-BE74-970071B0FEB8}" sibTransId="{87F0590E-75FF-49DD-9E87-0BCBEFE9C592}"/>
    <dgm:cxn modelId="{486ED711-6418-40E0-A87F-60E534C03D29}" srcId="{23A0C038-C475-4E1C-BBCB-80F761E6E260}" destId="{6BDF4D72-033A-4731-893D-EC01DB27C173}" srcOrd="5" destOrd="0" parTransId="{C1A1FAFD-9917-4161-BA8A-F668D6E55FD5}" sibTransId="{17D0C2C1-863C-4694-B9C4-D736C3CBB65F}"/>
    <dgm:cxn modelId="{5815A1BF-B5E6-4DC4-AC6A-E351C8CA327D}" srcId="{23A0C038-C475-4E1C-BBCB-80F761E6E260}" destId="{58565CB5-2B4C-4E5E-9C52-55E022A53913}" srcOrd="2" destOrd="0" parTransId="{0CA47015-1FE8-4FF6-A19C-9ED39B8DB460}" sibTransId="{48C96F8C-CF81-44D4-96F2-0459753AFD7D}"/>
    <dgm:cxn modelId="{6CA9E834-DB2F-4EB7-8EEA-6A39BBA2CF9E}" type="presParOf" srcId="{56B3694F-3068-4227-A4B9-99A5380BB637}" destId="{C7AF3799-7795-4F9A-940C-87C6F63186FF}" srcOrd="0" destOrd="0" presId="urn:microsoft.com/office/officeart/2018/2/layout/IconVerticalSolidList"/>
    <dgm:cxn modelId="{BDD80B97-F0FC-4DB4-9029-C324EE1430DD}" type="presParOf" srcId="{C7AF3799-7795-4F9A-940C-87C6F63186FF}" destId="{737978EC-8671-4850-8914-541806FCDB82}" srcOrd="0" destOrd="0" presId="urn:microsoft.com/office/officeart/2018/2/layout/IconVerticalSolidList"/>
    <dgm:cxn modelId="{927FE403-744A-4458-91D4-360D4CEACB73}" type="presParOf" srcId="{C7AF3799-7795-4F9A-940C-87C6F63186FF}" destId="{649539DA-FB5A-4739-BF93-A403E7C2ACCE}" srcOrd="1" destOrd="0" presId="urn:microsoft.com/office/officeart/2018/2/layout/IconVerticalSolidList"/>
    <dgm:cxn modelId="{74EF0185-7750-49F4-96FD-A85E17C04943}" type="presParOf" srcId="{C7AF3799-7795-4F9A-940C-87C6F63186FF}" destId="{9F4DA869-C8CF-49C7-8B80-CD280885DAE4}" srcOrd="2" destOrd="0" presId="urn:microsoft.com/office/officeart/2018/2/layout/IconVerticalSolidList"/>
    <dgm:cxn modelId="{483780FF-1125-4A9D-B37D-FD3FE80C0895}" type="presParOf" srcId="{C7AF3799-7795-4F9A-940C-87C6F63186FF}" destId="{F39A9813-FCA7-49A4-B3CE-35975D8A6368}" srcOrd="3" destOrd="0" presId="urn:microsoft.com/office/officeart/2018/2/layout/IconVerticalSolidList"/>
    <dgm:cxn modelId="{AAF37DDC-7317-4176-86A7-2E038079F876}" type="presParOf" srcId="{56B3694F-3068-4227-A4B9-99A5380BB637}" destId="{E731A6B6-9EE9-4405-B0EE-5284798EE681}" srcOrd="1" destOrd="0" presId="urn:microsoft.com/office/officeart/2018/2/layout/IconVerticalSolidList"/>
    <dgm:cxn modelId="{48B0D4C0-8EDB-43EE-99F9-BFF36F8743EA}" type="presParOf" srcId="{56B3694F-3068-4227-A4B9-99A5380BB637}" destId="{1844406B-1822-4756-A53B-29DF58BB7066}" srcOrd="2" destOrd="0" presId="urn:microsoft.com/office/officeart/2018/2/layout/IconVerticalSolidList"/>
    <dgm:cxn modelId="{14AA34BC-08E6-425F-AEE6-45D230F81823}" type="presParOf" srcId="{1844406B-1822-4756-A53B-29DF58BB7066}" destId="{D61011FA-9B03-4D07-A08C-C42BB5F01228}" srcOrd="0" destOrd="0" presId="urn:microsoft.com/office/officeart/2018/2/layout/IconVerticalSolidList"/>
    <dgm:cxn modelId="{9D43FD6C-C0D0-484E-8012-424E32034083}" type="presParOf" srcId="{1844406B-1822-4756-A53B-29DF58BB7066}" destId="{BEF91496-1F2B-4B3E-A177-9B728390FC1C}" srcOrd="1" destOrd="0" presId="urn:microsoft.com/office/officeart/2018/2/layout/IconVerticalSolidList"/>
    <dgm:cxn modelId="{2B77ECE1-5E8B-4597-80A6-90FBB1A2A17C}" type="presParOf" srcId="{1844406B-1822-4756-A53B-29DF58BB7066}" destId="{A99B252F-B24C-4F27-B8A1-BDD117DE9679}" srcOrd="2" destOrd="0" presId="urn:microsoft.com/office/officeart/2018/2/layout/IconVerticalSolidList"/>
    <dgm:cxn modelId="{10421C13-5168-4BB3-A897-5C519926A5E6}" type="presParOf" srcId="{1844406B-1822-4756-A53B-29DF58BB7066}" destId="{18D96483-EAAD-4BD5-AE17-D18B62ABA8AC}" srcOrd="3" destOrd="0" presId="urn:microsoft.com/office/officeart/2018/2/layout/IconVerticalSolidList"/>
    <dgm:cxn modelId="{5EB782D9-7C24-4645-BD7C-256D5CC436E2}" type="presParOf" srcId="{56B3694F-3068-4227-A4B9-99A5380BB637}" destId="{5F9744FF-4D56-4532-BF1D-A48D5CFA6EE8}" srcOrd="3" destOrd="0" presId="urn:microsoft.com/office/officeart/2018/2/layout/IconVerticalSolidList"/>
    <dgm:cxn modelId="{4432F48F-4C3D-450E-BA4B-EC510F12ABD1}" type="presParOf" srcId="{56B3694F-3068-4227-A4B9-99A5380BB637}" destId="{7CB76AFA-1C01-4C20-A277-72044F74CAE0}" srcOrd="4" destOrd="0" presId="urn:microsoft.com/office/officeart/2018/2/layout/IconVerticalSolidList"/>
    <dgm:cxn modelId="{292A00DE-A23E-4B68-B0BE-E5643E82815A}" type="presParOf" srcId="{7CB76AFA-1C01-4C20-A277-72044F74CAE0}" destId="{09CE861F-3398-4D99-8557-48DC98D16ABD}" srcOrd="0" destOrd="0" presId="urn:microsoft.com/office/officeart/2018/2/layout/IconVerticalSolidList"/>
    <dgm:cxn modelId="{B3DB1522-618C-4963-A881-7BFF6A28028E}" type="presParOf" srcId="{7CB76AFA-1C01-4C20-A277-72044F74CAE0}" destId="{8F8A0576-C05C-451A-A934-A672791198EF}" srcOrd="1" destOrd="0" presId="urn:microsoft.com/office/officeart/2018/2/layout/IconVerticalSolidList"/>
    <dgm:cxn modelId="{F112FB54-5BF7-467C-9B76-A20AB51E81A6}" type="presParOf" srcId="{7CB76AFA-1C01-4C20-A277-72044F74CAE0}" destId="{AC6E0BD5-CC27-4CBF-B1CF-DCFE09973A6C}" srcOrd="2" destOrd="0" presId="urn:microsoft.com/office/officeart/2018/2/layout/IconVerticalSolidList"/>
    <dgm:cxn modelId="{9E2CEACB-18D7-44D4-82DB-2A7C3ACCE4F2}" type="presParOf" srcId="{7CB76AFA-1C01-4C20-A277-72044F74CAE0}" destId="{E354E065-A9D4-419C-B235-0A507A5B292F}" srcOrd="3" destOrd="0" presId="urn:microsoft.com/office/officeart/2018/2/layout/IconVerticalSolidList"/>
    <dgm:cxn modelId="{E88EB794-3F60-47A8-A78F-0ACABBC17508}" type="presParOf" srcId="{56B3694F-3068-4227-A4B9-99A5380BB637}" destId="{7FEE0D75-54EE-4905-8C0C-2B45304B1E8A}" srcOrd="5" destOrd="0" presId="urn:microsoft.com/office/officeart/2018/2/layout/IconVerticalSolidList"/>
    <dgm:cxn modelId="{D344FF5F-1E7E-4988-A681-21B773E9F2D6}" type="presParOf" srcId="{56B3694F-3068-4227-A4B9-99A5380BB637}" destId="{2450C049-E19B-4077-88AD-76CC6BB3858D}" srcOrd="6" destOrd="0" presId="urn:microsoft.com/office/officeart/2018/2/layout/IconVerticalSolidList"/>
    <dgm:cxn modelId="{C3CB33A2-6771-4A79-B693-9F91C0F1F6F1}" type="presParOf" srcId="{2450C049-E19B-4077-88AD-76CC6BB3858D}" destId="{38B475F6-5996-4F83-83B4-A865947B2283}" srcOrd="0" destOrd="0" presId="urn:microsoft.com/office/officeart/2018/2/layout/IconVerticalSolidList"/>
    <dgm:cxn modelId="{B483CBAB-4353-4CE7-A6C4-65B56C5A20AF}" type="presParOf" srcId="{2450C049-E19B-4077-88AD-76CC6BB3858D}" destId="{45E2D33E-D59F-417D-85D3-7BAEB83D8513}" srcOrd="1" destOrd="0" presId="urn:microsoft.com/office/officeart/2018/2/layout/IconVerticalSolidList"/>
    <dgm:cxn modelId="{6891427E-500C-4713-BD03-4152F4A16296}" type="presParOf" srcId="{2450C049-E19B-4077-88AD-76CC6BB3858D}" destId="{AC0BBF47-F467-4379-B073-B4559C8BB7AC}" srcOrd="2" destOrd="0" presId="urn:microsoft.com/office/officeart/2018/2/layout/IconVerticalSolidList"/>
    <dgm:cxn modelId="{F79FC21A-24E9-4BBD-B013-10B382D81424}" type="presParOf" srcId="{2450C049-E19B-4077-88AD-76CC6BB3858D}" destId="{928DF541-4A5B-4C54-A1EB-1292E836FC63}" srcOrd="3" destOrd="0" presId="urn:microsoft.com/office/officeart/2018/2/layout/IconVerticalSolidList"/>
    <dgm:cxn modelId="{CC6A44DE-2908-48A8-9E64-D531FF867D64}" type="presParOf" srcId="{56B3694F-3068-4227-A4B9-99A5380BB637}" destId="{023BC5A6-6406-4D95-B90F-D49540F859E9}" srcOrd="7" destOrd="0" presId="urn:microsoft.com/office/officeart/2018/2/layout/IconVerticalSolidList"/>
    <dgm:cxn modelId="{73E602BF-0967-4BF4-8DB3-484C8D47308C}" type="presParOf" srcId="{56B3694F-3068-4227-A4B9-99A5380BB637}" destId="{2FB9C13F-0A4E-4053-BD12-244844E818D5}" srcOrd="8" destOrd="0" presId="urn:microsoft.com/office/officeart/2018/2/layout/IconVerticalSolidList"/>
    <dgm:cxn modelId="{0472465E-43A4-4897-9196-F69596B35CB3}" type="presParOf" srcId="{2FB9C13F-0A4E-4053-BD12-244844E818D5}" destId="{544D4FAA-3D7C-4606-AFA9-95F07A26EC27}" srcOrd="0" destOrd="0" presId="urn:microsoft.com/office/officeart/2018/2/layout/IconVerticalSolidList"/>
    <dgm:cxn modelId="{E7631CD4-CF0B-4390-B000-DE89D1596BAF}" type="presParOf" srcId="{2FB9C13F-0A4E-4053-BD12-244844E818D5}" destId="{A9AA3AFE-A3C3-4E78-ADEC-5DDF8F27E15D}" srcOrd="1" destOrd="0" presId="urn:microsoft.com/office/officeart/2018/2/layout/IconVerticalSolidList"/>
    <dgm:cxn modelId="{F9E2D726-853E-48B8-B92C-3268B7BD1869}" type="presParOf" srcId="{2FB9C13F-0A4E-4053-BD12-244844E818D5}" destId="{E6318EEF-B453-4735-90B1-29CBA43C2F5B}" srcOrd="2" destOrd="0" presId="urn:microsoft.com/office/officeart/2018/2/layout/IconVerticalSolidList"/>
    <dgm:cxn modelId="{FE4834ED-4BC3-4840-8234-07131B2B43C1}" type="presParOf" srcId="{2FB9C13F-0A4E-4053-BD12-244844E818D5}" destId="{758E27BA-0D6C-40F5-AD67-D9867B79EA29}" srcOrd="3" destOrd="0" presId="urn:microsoft.com/office/officeart/2018/2/layout/IconVerticalSolidList"/>
    <dgm:cxn modelId="{470CAAAF-54BF-4D94-86E6-2D10A7678080}" type="presParOf" srcId="{56B3694F-3068-4227-A4B9-99A5380BB637}" destId="{AE463575-CBAE-47B8-AE41-CFD2C28CCE0F}" srcOrd="9" destOrd="0" presId="urn:microsoft.com/office/officeart/2018/2/layout/IconVerticalSolidList"/>
    <dgm:cxn modelId="{5320C604-02B1-4070-A544-BDF69CD392BA}" type="presParOf" srcId="{56B3694F-3068-4227-A4B9-99A5380BB637}" destId="{989E2BEB-2996-44AE-8DA5-0C1C63F74CDC}" srcOrd="10" destOrd="0" presId="urn:microsoft.com/office/officeart/2018/2/layout/IconVerticalSolidList"/>
    <dgm:cxn modelId="{1393B23E-039C-4A60-885C-E27676DFF6D7}" type="presParOf" srcId="{989E2BEB-2996-44AE-8DA5-0C1C63F74CDC}" destId="{061F1303-6685-4D22-A2D4-0B183F3A81F7}" srcOrd="0" destOrd="0" presId="urn:microsoft.com/office/officeart/2018/2/layout/IconVerticalSolidList"/>
    <dgm:cxn modelId="{20ED0381-1BCB-45FB-B89E-C4207A3DED9E}" type="presParOf" srcId="{989E2BEB-2996-44AE-8DA5-0C1C63F74CDC}" destId="{17969EA8-E763-43B5-B0DD-6A2FEB550C62}" srcOrd="1" destOrd="0" presId="urn:microsoft.com/office/officeart/2018/2/layout/IconVerticalSolidList"/>
    <dgm:cxn modelId="{C55656BF-FFD3-4435-8AC3-F841C127BFD1}" type="presParOf" srcId="{989E2BEB-2996-44AE-8DA5-0C1C63F74CDC}" destId="{7E769960-2053-4E04-B33A-E6783893E442}" srcOrd="2" destOrd="0" presId="urn:microsoft.com/office/officeart/2018/2/layout/IconVerticalSolidList"/>
    <dgm:cxn modelId="{1F63B46B-5E5C-4A58-8D30-B7B9E734A45B}" type="presParOf" srcId="{989E2BEB-2996-44AE-8DA5-0C1C63F74CDC}" destId="{C3B28C43-DDE7-43BD-A3C0-0D81AB6A2BA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xmlns="" id="{15646A29-F75B-4BA6-8553-2D2467516F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xmlns="" id="{AD5259E3-AEF7-4989-B29D-992B23EBDB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xmlns="" id="{6520F59F-DE1E-4092-8178-C7F258D89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22515-264A-4E3D-B392-73A74BC09F64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xmlns="" id="{88754A9B-3DEA-4B00-AB14-37D265022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xmlns="" id="{AD0DE378-CD4F-4C62-8B28-0A5D88247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7448B-99F0-42AC-9D23-442A768798D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97949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xmlns="" id="{A82D1C50-3776-49EA-B23A-2F89F37C8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xmlns="" id="{A2E62DE4-2D5E-4909-A1D8-5F35C6AD6A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xmlns="" id="{F5859DF3-6320-49C5-BE3C-985479933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22515-264A-4E3D-B392-73A74BC09F64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xmlns="" id="{2D97FB50-96B3-42C7-AA8B-E7AB21535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xmlns="" id="{67B27AF7-4BF6-4D2A-A7FD-25E45E680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7448B-99F0-42AC-9D23-442A768798D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83442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xmlns="" id="{B3A88959-41B6-4C1B-9985-8BF7CA72A6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xmlns="" id="{F75B384F-34F5-4197-9326-F8C8E7BBB4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xmlns="" id="{A8530570-6220-410A-AAE4-C4C3DC70D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22515-264A-4E3D-B392-73A74BC09F64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xmlns="" id="{A6039452-BFDF-4C1A-9431-5A994C868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xmlns="" id="{689481FE-A7DF-4DAD-9360-80F6D0B1E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7448B-99F0-42AC-9D23-442A768798D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26780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xmlns="" id="{F4DE4AFB-2F80-458A-87E2-EE30AFD32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xmlns="" id="{EFD4F840-BCC3-4172-BAD5-6B48D368D8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xmlns="" id="{B0504691-CFE5-4499-A4B8-6695B8BFA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22515-264A-4E3D-B392-73A74BC09F64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xmlns="" id="{E6CF31FE-1A50-4973-A8DB-051A29008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xmlns="" id="{91C98CC7-007B-45E4-BA71-3A4A493F9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7448B-99F0-42AC-9D23-442A768798D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12145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xmlns="" id="{5408715C-6EEF-4013-A4D9-0BDF976CC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xmlns="" id="{35A3F6EC-AEC8-4130-8A8B-8E9F5F244B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xmlns="" id="{6570F0F3-5B14-4A02-80F7-DE94944AC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22515-264A-4E3D-B392-73A74BC09F64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xmlns="" id="{457226DA-CF93-42F2-9A6B-C9D947AEC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xmlns="" id="{296A3565-53F5-4DDA-BEA9-8345D1157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7448B-99F0-42AC-9D23-442A768798D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7751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xmlns="" id="{8EA6DE3A-127A-4B2B-9B1B-B75A7D386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xmlns="" id="{1EFAD900-BD33-4B5F-BF28-FAFE32DEC8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xmlns="" id="{8D37DEA9-9FE1-4401-913B-727B0A8FD5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xmlns="" id="{3B4DB146-C323-441E-B1AF-D8FF3753D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22515-264A-4E3D-B392-73A74BC09F64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xmlns="" id="{88A04C3E-736F-4A21-AAD9-4332F4719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xmlns="" id="{6AA2016E-CD00-40DB-B097-2D2F0E346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7448B-99F0-42AC-9D23-442A768798D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62402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xmlns="" id="{0112E000-8AB8-4922-ABF0-70976069A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xmlns="" id="{5D0EE63E-D1CA-4B15-8AC9-C706E53070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xmlns="" id="{3BED2632-EDF2-461B-906A-30A586A24D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xmlns="" id="{E988FCA9-C121-492E-A525-326788D1E9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xmlns="" id="{90C41353-35E5-4CE9-A1E4-61328D47EE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xmlns="" id="{7A1395D8-0A02-487A-9C95-A2738C03C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22515-264A-4E3D-B392-73A74BC09F64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xmlns="" id="{EFC68D67-57EE-488E-ADB0-2CDBC26BD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xmlns="" id="{E56A8C45-1863-4697-9D33-95DEA66AE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7448B-99F0-42AC-9D23-442A768798D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17078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xmlns="" id="{7408DCCE-EC67-4C1A-999C-87865D507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xmlns="" id="{F76DC528-22A9-486D-B521-02CA3C70F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22515-264A-4E3D-B392-73A74BC09F64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xmlns="" id="{1C967AA4-47AE-4254-ADD9-DD9482D5D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xmlns="" id="{2081E2AC-C580-4195-9F48-2C76FA3F2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7448B-99F0-42AC-9D23-442A768798D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29971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xmlns="" id="{645BFE15-6269-4B8B-BB3F-81C966A04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22515-264A-4E3D-B392-73A74BC09F64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xmlns="" id="{9CA6316B-904C-4E7E-AAF0-79E82AA82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xmlns="" id="{6FEA0576-87CF-4E54-A077-8AA45BA58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7448B-99F0-42AC-9D23-442A768798D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28889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xmlns="" id="{B5955169-D5CF-4ECC-95CC-A1DAC0B20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xmlns="" id="{427BDEB2-3823-471A-AD91-A96D7D3F4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xmlns="" id="{A034F4E1-0575-4220-A7C7-73790A1C42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xmlns="" id="{396A5B9C-517F-4B7A-A1F2-FAD6A8FD8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22515-264A-4E3D-B392-73A74BC09F64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xmlns="" id="{2F7A04E0-44FB-4612-B673-D9FCBA29A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xmlns="" id="{1D213355-5FB1-4262-A4C5-B0254B76E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7448B-99F0-42AC-9D23-442A768798D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6085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xmlns="" id="{54568026-6003-4703-9F8E-204F7BC6F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xmlns="" id="{5A8911AF-68A3-4D1F-8A33-62E3DABFCD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xmlns="" id="{C7D84EAE-B3A0-488C-99DF-D995E1A55A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xmlns="" id="{5E75B8E6-6D42-407E-A8E1-88EDEC9EF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22515-264A-4E3D-B392-73A74BC09F64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xmlns="" id="{E889FA92-B74B-4872-80B1-708FA593F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xmlns="" id="{A234E3D4-D713-4F17-9AC0-2489A39A4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7448B-99F0-42AC-9D23-442A768798D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69646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xmlns="" id="{A0B42593-7179-4920-B4B1-137148C2B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xmlns="" id="{B07B51BE-652D-48C4-98BB-9072C58B63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xmlns="" id="{DF577276-556B-470C-A97C-5A82855548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22515-264A-4E3D-B392-73A74BC09F64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xmlns="" id="{554E975D-2DB9-4E8F-BAA9-42E9766382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xmlns="" id="{709E87D7-3876-4CCF-A98E-C23CF9C978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7448B-99F0-42AC-9D23-442A768798D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12222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sa/3.0/" TargetMode="External"/><Relationship Id="rId4" Type="http://schemas.openxmlformats.org/officeDocument/2006/relationships/hyperlink" Target="https://en.wikipedia.org/wiki/Lule%C3%A5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isanfoodlaw.co.uk/european-union-law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-nd/3.0/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silhouettes-person-district-1186993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p-watch.org/2014/12/08/one-bite-at-the-apple-ptab-closes-ipr-joinder-loophole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-sa/3.0/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oi.es/blogs/merme/smartparking/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sa/3.0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v.wikipedia.org/wiki/V%C3%A4derlek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F56F5174-31D9-4DBB-AAB7-A1FD7BDB135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AE113210-7872-481A-ADE6-3A05CCAF5EB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xmlns="" id="{5E2D9F95-198F-4C6F-BC0A-E43322632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743963"/>
            <a:ext cx="4977976" cy="1454051"/>
          </a:xfrm>
        </p:spPr>
        <p:txBody>
          <a:bodyPr>
            <a:normAutofit fontScale="90000"/>
          </a:bodyPr>
          <a:lstStyle/>
          <a:p>
            <a:pPr algn="ctr">
              <a:spcBef>
                <a:spcPts val="600"/>
              </a:spcBef>
            </a:pPr>
            <a:r>
              <a:rPr lang="ro-RO" sz="2700" dirty="0">
                <a:solidFill>
                  <a:srgbClr val="000000"/>
                </a:solidFill>
              </a:rPr>
              <a:t>Bine ați venit in cadrul  </a:t>
            </a:r>
            <a:r>
              <a:rPr lang="ro-RO" sz="3200" dirty="0">
                <a:solidFill>
                  <a:srgbClr val="000000"/>
                </a:solidFill>
              </a:rPr>
              <a:t/>
            </a:r>
            <a:br>
              <a:rPr lang="ro-RO" sz="3200" dirty="0">
                <a:solidFill>
                  <a:srgbClr val="000000"/>
                </a:solidFill>
              </a:rPr>
            </a:br>
            <a:r>
              <a:rPr lang="ro-RO" sz="3600" b="1" dirty="0" err="1">
                <a:solidFill>
                  <a:srgbClr val="000000"/>
                </a:solidFill>
              </a:rPr>
              <a:t>Conventiei</a:t>
            </a:r>
            <a:r>
              <a:rPr lang="ro-RO" sz="3600" b="1" dirty="0">
                <a:solidFill>
                  <a:srgbClr val="000000"/>
                </a:solidFill>
              </a:rPr>
              <a:t> Primarilor</a:t>
            </a:r>
            <a:r>
              <a:rPr lang="ro-RO" sz="3200" b="1" dirty="0">
                <a:solidFill>
                  <a:srgbClr val="000000"/>
                </a:solidFill>
              </a:rPr>
              <a:t/>
            </a:r>
            <a:br>
              <a:rPr lang="ro-RO" sz="3200" b="1" dirty="0">
                <a:solidFill>
                  <a:srgbClr val="000000"/>
                </a:solidFill>
              </a:rPr>
            </a:br>
            <a:r>
              <a:rPr lang="ro-RO" sz="2700" dirty="0">
                <a:solidFill>
                  <a:srgbClr val="000000"/>
                </a:solidFill>
              </a:rPr>
              <a:t>pentru Clima &amp; Energie</a:t>
            </a:r>
            <a:r>
              <a:rPr lang="ro-RO" sz="3200" dirty="0">
                <a:solidFill>
                  <a:srgbClr val="000000"/>
                </a:solidFill>
              </a:rPr>
              <a:t/>
            </a:r>
            <a:br>
              <a:rPr lang="ro-RO" sz="3200" dirty="0">
                <a:solidFill>
                  <a:srgbClr val="000000"/>
                </a:solidFill>
              </a:rPr>
            </a:br>
            <a:r>
              <a:rPr lang="ro-RO" sz="2000" dirty="0">
                <a:solidFill>
                  <a:srgbClr val="000000"/>
                </a:solidFill>
              </a:rPr>
              <a:t/>
            </a:r>
            <a:br>
              <a:rPr lang="ro-RO" sz="2000" dirty="0">
                <a:solidFill>
                  <a:srgbClr val="000000"/>
                </a:solidFill>
              </a:rPr>
            </a:br>
            <a:r>
              <a:rPr lang="ro-RO" sz="2200" b="1" dirty="0">
                <a:solidFill>
                  <a:srgbClr val="000000"/>
                </a:solidFill>
              </a:rPr>
              <a:t>Un angajament voluntar pentru a atinge</a:t>
            </a:r>
            <a:r>
              <a:rPr lang="en-GB" sz="2200" b="1" dirty="0">
                <a:solidFill>
                  <a:srgbClr val="000000"/>
                </a:solidFill>
              </a:rPr>
              <a:t> </a:t>
            </a:r>
            <a:r>
              <a:rPr lang="en-GB" sz="2200" b="1" dirty="0" err="1">
                <a:solidFill>
                  <a:srgbClr val="000000"/>
                </a:solidFill>
              </a:rPr>
              <a:t>indicatorii</a:t>
            </a:r>
            <a:r>
              <a:rPr lang="en-GB" sz="2200" b="1" dirty="0">
                <a:solidFill>
                  <a:srgbClr val="000000"/>
                </a:solidFill>
              </a:rPr>
              <a:t> </a:t>
            </a:r>
            <a:r>
              <a:rPr lang="en-GB" sz="2200" b="1" dirty="0" err="1">
                <a:solidFill>
                  <a:srgbClr val="000000"/>
                </a:solidFill>
              </a:rPr>
              <a:t>climatici</a:t>
            </a:r>
            <a:r>
              <a:rPr lang="en-GB" sz="2200" b="1" dirty="0">
                <a:solidFill>
                  <a:srgbClr val="000000"/>
                </a:solidFill>
              </a:rPr>
              <a:t> </a:t>
            </a:r>
            <a:r>
              <a:rPr lang="en-GB" sz="2200" b="1" dirty="0" err="1">
                <a:solidFill>
                  <a:srgbClr val="000000"/>
                </a:solidFill>
              </a:rPr>
              <a:t>si</a:t>
            </a:r>
            <a:r>
              <a:rPr lang="en-GB" sz="2200" b="1" dirty="0">
                <a:solidFill>
                  <a:srgbClr val="000000"/>
                </a:solidFill>
              </a:rPr>
              <a:t> </a:t>
            </a:r>
            <a:r>
              <a:rPr lang="en-GB" sz="2200" b="1" dirty="0" err="1">
                <a:solidFill>
                  <a:srgbClr val="000000"/>
                </a:solidFill>
              </a:rPr>
              <a:t>energetici</a:t>
            </a:r>
            <a:r>
              <a:rPr lang="en-GB" sz="2200" b="1" dirty="0">
                <a:solidFill>
                  <a:srgbClr val="000000"/>
                </a:solidFill>
              </a:rPr>
              <a:t> ai UE</a:t>
            </a:r>
            <a:r>
              <a:rPr lang="ro-RO" sz="2000" b="1" dirty="0">
                <a:solidFill>
                  <a:srgbClr val="000000"/>
                </a:solidFill>
              </a:rPr>
              <a:t/>
            </a:r>
            <a:br>
              <a:rPr lang="ro-RO" sz="2000" b="1" dirty="0">
                <a:solidFill>
                  <a:srgbClr val="000000"/>
                </a:solidFill>
              </a:rPr>
            </a:br>
            <a:endParaRPr lang="ro-RO" sz="2000" b="1" dirty="0">
              <a:solidFill>
                <a:srgbClr val="000000"/>
              </a:solidFill>
            </a:endParaRPr>
          </a:p>
        </p:txBody>
      </p:sp>
      <p:sp>
        <p:nvSpPr>
          <p:cNvPr id="27" name="Freeform 62">
            <a:extLst>
              <a:ext uri="{FF2B5EF4-FFF2-40B4-BE49-F238E27FC236}">
                <a16:creationId xmlns:a16="http://schemas.microsoft.com/office/drawing/2014/main" xmlns="" id="{F9A95BEE-6BB1-4A28-A8E6-A34B2E42EF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34" name="Platshållare för innehåll 4">
            <a:extLst>
              <a:ext uri="{FF2B5EF4-FFF2-40B4-BE49-F238E27FC236}">
                <a16:creationId xmlns:a16="http://schemas.microsoft.com/office/drawing/2014/main" xmlns="" id="{833E9678-8FAB-4007-968C-BED5926C20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4"/>
              </a:ext>
            </a:extLst>
          </a:blip>
          <a:srcRect l="7371" r="29095" b="2"/>
          <a:stretch/>
        </p:blipFill>
        <p:spPr>
          <a:xfrm>
            <a:off x="20" y="907231"/>
            <a:ext cx="4838021" cy="5063738"/>
          </a:xfrm>
          <a:custGeom>
            <a:avLst/>
            <a:gdLst>
              <a:gd name="connsiteX0" fmla="*/ 2306172 w 4838041"/>
              <a:gd name="connsiteY0" fmla="*/ 0 h 5063738"/>
              <a:gd name="connsiteX1" fmla="*/ 4838041 w 4838041"/>
              <a:gd name="connsiteY1" fmla="*/ 2531869 h 5063738"/>
              <a:gd name="connsiteX2" fmla="*/ 2306172 w 4838041"/>
              <a:gd name="connsiteY2" fmla="*/ 5063738 h 5063738"/>
              <a:gd name="connsiteX3" fmla="*/ 79886 w 4838041"/>
              <a:gd name="connsiteY3" fmla="*/ 3738709 h 5063738"/>
              <a:gd name="connsiteX4" fmla="*/ 0 w 4838041"/>
              <a:gd name="connsiteY4" fmla="*/ 3572876 h 5063738"/>
              <a:gd name="connsiteX5" fmla="*/ 0 w 4838041"/>
              <a:gd name="connsiteY5" fmla="*/ 1490863 h 5063738"/>
              <a:gd name="connsiteX6" fmla="*/ 79886 w 4838041"/>
              <a:gd name="connsiteY6" fmla="*/ 1325030 h 5063738"/>
              <a:gd name="connsiteX7" fmla="*/ 2306172 w 4838041"/>
              <a:gd name="connsiteY7" fmla="*/ 0 h 5063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35" name="Content Placeholder 10">
            <a:extLst>
              <a:ext uri="{FF2B5EF4-FFF2-40B4-BE49-F238E27FC236}">
                <a16:creationId xmlns:a16="http://schemas.microsoft.com/office/drawing/2014/main" xmlns="" id="{6498F92C-E1A1-45AF-8DC1-088EFB5415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3" y="2321998"/>
            <a:ext cx="5479231" cy="4350270"/>
          </a:xfrm>
        </p:spPr>
        <p:txBody>
          <a:bodyPr anchor="ctr"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GB" sz="2000" dirty="0">
                <a:solidFill>
                  <a:srgbClr val="000000"/>
                </a:solidFill>
              </a:rPr>
              <a:t>Pentru a </a:t>
            </a:r>
            <a:r>
              <a:rPr lang="en-GB" sz="2000" dirty="0" err="1">
                <a:solidFill>
                  <a:srgbClr val="000000"/>
                </a:solidFill>
              </a:rPr>
              <a:t>combate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schimbările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climatice</a:t>
            </a:r>
            <a:r>
              <a:rPr lang="en-GB" sz="2000" dirty="0">
                <a:solidFill>
                  <a:srgbClr val="000000"/>
                </a:solidFill>
              </a:rPr>
              <a:t>, UE a </a:t>
            </a:r>
            <a:r>
              <a:rPr lang="en-GB" sz="2000" dirty="0" err="1">
                <a:solidFill>
                  <a:srgbClr val="000000"/>
                </a:solidFill>
              </a:rPr>
              <a:t>decis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reducerea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emisiilor</a:t>
            </a:r>
            <a:r>
              <a:rPr lang="en-GB" sz="2000" dirty="0">
                <a:solidFill>
                  <a:srgbClr val="000000"/>
                </a:solidFill>
              </a:rPr>
              <a:t> de gaze cu </a:t>
            </a:r>
            <a:r>
              <a:rPr lang="en-GB" sz="2000" dirty="0" err="1">
                <a:solidFill>
                  <a:srgbClr val="000000"/>
                </a:solidFill>
              </a:rPr>
              <a:t>efect</a:t>
            </a:r>
            <a:r>
              <a:rPr lang="en-GB" sz="2000" dirty="0">
                <a:solidFill>
                  <a:srgbClr val="000000"/>
                </a:solidFill>
              </a:rPr>
              <a:t> de </a:t>
            </a:r>
            <a:r>
              <a:rPr lang="en-GB" sz="2000" dirty="0" err="1">
                <a:solidFill>
                  <a:srgbClr val="000000"/>
                </a:solidFill>
              </a:rPr>
              <a:t>seră</a:t>
            </a:r>
            <a:r>
              <a:rPr lang="en-GB" sz="2000" dirty="0">
                <a:solidFill>
                  <a:srgbClr val="000000"/>
                </a:solidFill>
              </a:rPr>
              <a:t> (GES) cu 40% </a:t>
            </a:r>
            <a:r>
              <a:rPr lang="en-GB" sz="2000" dirty="0" err="1">
                <a:solidFill>
                  <a:srgbClr val="000000"/>
                </a:solidFill>
              </a:rPr>
              <a:t>până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în</a:t>
            </a:r>
            <a:r>
              <a:rPr lang="en-GB" sz="2000" dirty="0">
                <a:solidFill>
                  <a:srgbClr val="000000"/>
                </a:solidFill>
              </a:rPr>
              <a:t> 2030.</a:t>
            </a:r>
          </a:p>
          <a:p>
            <a:pPr marL="0" indent="0" algn="just">
              <a:buNone/>
            </a:pPr>
            <a:r>
              <a:rPr lang="en-GB" sz="2000" dirty="0" err="1">
                <a:solidFill>
                  <a:srgbClr val="000000"/>
                </a:solidFill>
              </a:rPr>
              <a:t>Prin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Convenția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Primarilor</a:t>
            </a:r>
            <a:r>
              <a:rPr lang="en-GB" sz="2000" dirty="0">
                <a:solidFill>
                  <a:srgbClr val="000000"/>
                </a:solidFill>
              </a:rPr>
              <a:t>, </a:t>
            </a:r>
            <a:r>
              <a:rPr lang="en-GB" sz="2000" dirty="0" err="1">
                <a:solidFill>
                  <a:srgbClr val="000000"/>
                </a:solidFill>
              </a:rPr>
              <a:t>orașele</a:t>
            </a:r>
            <a:r>
              <a:rPr lang="en-GB" sz="2000" dirty="0">
                <a:solidFill>
                  <a:srgbClr val="000000"/>
                </a:solidFill>
              </a:rPr>
              <a:t>, </a:t>
            </a:r>
            <a:r>
              <a:rPr lang="en-GB" sz="2000" dirty="0" err="1">
                <a:solidFill>
                  <a:srgbClr val="000000"/>
                </a:solidFill>
              </a:rPr>
              <a:t>provinciile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și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regiunile</a:t>
            </a:r>
            <a:r>
              <a:rPr lang="en-GB" sz="2000" dirty="0">
                <a:solidFill>
                  <a:srgbClr val="000000"/>
                </a:solidFill>
              </a:rPr>
              <a:t> pot </a:t>
            </a:r>
            <a:r>
              <a:rPr lang="en-GB" sz="2000" dirty="0" err="1">
                <a:solidFill>
                  <a:srgbClr val="000000"/>
                </a:solidFill>
              </a:rPr>
              <a:t>contribui</a:t>
            </a:r>
            <a:r>
              <a:rPr lang="en-GB" sz="2000" dirty="0">
                <a:solidFill>
                  <a:srgbClr val="000000"/>
                </a:solidFill>
              </a:rPr>
              <a:t> la </a:t>
            </a:r>
            <a:r>
              <a:rPr lang="en-GB" sz="2000" dirty="0" err="1">
                <a:solidFill>
                  <a:srgbClr val="000000"/>
                </a:solidFill>
              </a:rPr>
              <a:t>atingerea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acestui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obiectiv</a:t>
            </a:r>
            <a:r>
              <a:rPr lang="en-GB" sz="2000" dirty="0">
                <a:solidFill>
                  <a:srgbClr val="000000"/>
                </a:solidFill>
              </a:rPr>
              <a:t>, </a:t>
            </a:r>
            <a:r>
              <a:rPr lang="en-GB" sz="2000" dirty="0" err="1">
                <a:solidFill>
                  <a:srgbClr val="000000"/>
                </a:solidFill>
              </a:rPr>
              <a:t>în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timp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ce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accelerează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decarbonizarea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locală</a:t>
            </a:r>
            <a:r>
              <a:rPr lang="en-GB" sz="2000" dirty="0">
                <a:solidFill>
                  <a:srgbClr val="000000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en-GB" sz="2000" dirty="0" err="1">
                <a:solidFill>
                  <a:srgbClr val="000000"/>
                </a:solidFill>
              </a:rPr>
              <a:t>Angajamentul</a:t>
            </a:r>
            <a:r>
              <a:rPr lang="en-GB" sz="2000" dirty="0">
                <a:solidFill>
                  <a:srgbClr val="000000"/>
                </a:solidFill>
              </a:rPr>
              <a:t> se </a:t>
            </a:r>
            <a:r>
              <a:rPr lang="en-GB" sz="2000" dirty="0" err="1">
                <a:solidFill>
                  <a:srgbClr val="000000"/>
                </a:solidFill>
              </a:rPr>
              <a:t>axează</a:t>
            </a:r>
            <a:r>
              <a:rPr lang="en-GB" sz="2000" dirty="0">
                <a:solidFill>
                  <a:srgbClr val="000000"/>
                </a:solidFill>
              </a:rPr>
              <a:t>, de </a:t>
            </a:r>
            <a:r>
              <a:rPr lang="en-GB" sz="2000" dirty="0" err="1">
                <a:solidFill>
                  <a:srgbClr val="000000"/>
                </a:solidFill>
              </a:rPr>
              <a:t>asemenea</a:t>
            </a:r>
            <a:r>
              <a:rPr lang="en-GB" sz="2000" dirty="0">
                <a:solidFill>
                  <a:srgbClr val="000000"/>
                </a:solidFill>
              </a:rPr>
              <a:t>, pe </a:t>
            </a:r>
            <a:r>
              <a:rPr lang="en-GB" sz="2000" dirty="0" err="1">
                <a:solidFill>
                  <a:srgbClr val="000000"/>
                </a:solidFill>
              </a:rPr>
              <a:t>consolidarea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rezistenței</a:t>
            </a:r>
            <a:r>
              <a:rPr lang="en-GB" sz="2000" dirty="0">
                <a:solidFill>
                  <a:srgbClr val="000000"/>
                </a:solidFill>
              </a:rPr>
              <a:t> locale la </a:t>
            </a:r>
            <a:r>
              <a:rPr lang="en-GB" sz="2000" dirty="0" err="1">
                <a:solidFill>
                  <a:srgbClr val="000000"/>
                </a:solidFill>
              </a:rPr>
              <a:t>impactul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schimbărilor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climatice</a:t>
            </a:r>
            <a:r>
              <a:rPr lang="en-GB" sz="2000" dirty="0">
                <a:solidFill>
                  <a:srgbClr val="000000"/>
                </a:solidFill>
              </a:rPr>
              <a:t>, precum </a:t>
            </a:r>
            <a:r>
              <a:rPr lang="en-GB" sz="2000" dirty="0" err="1">
                <a:solidFill>
                  <a:srgbClr val="000000"/>
                </a:solidFill>
              </a:rPr>
              <a:t>și</a:t>
            </a:r>
            <a:r>
              <a:rPr lang="en-GB" sz="2000" dirty="0">
                <a:solidFill>
                  <a:srgbClr val="000000"/>
                </a:solidFill>
              </a:rPr>
              <a:t> la </a:t>
            </a:r>
            <a:r>
              <a:rPr lang="en-GB" sz="2000" dirty="0" err="1">
                <a:solidFill>
                  <a:srgbClr val="000000"/>
                </a:solidFill>
              </a:rPr>
              <a:t>accesul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cetățenilor</a:t>
            </a:r>
            <a:r>
              <a:rPr lang="en-GB" sz="2000" dirty="0">
                <a:solidFill>
                  <a:srgbClr val="000000"/>
                </a:solidFill>
              </a:rPr>
              <a:t> la o </a:t>
            </a:r>
            <a:r>
              <a:rPr lang="en-GB" sz="2000" dirty="0" err="1">
                <a:solidFill>
                  <a:srgbClr val="000000"/>
                </a:solidFill>
              </a:rPr>
              <a:t>energie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sigură</a:t>
            </a:r>
            <a:r>
              <a:rPr lang="en-GB" sz="2000" dirty="0">
                <a:solidFill>
                  <a:srgbClr val="000000"/>
                </a:solidFill>
              </a:rPr>
              <a:t>, </a:t>
            </a:r>
            <a:r>
              <a:rPr lang="en-GB" sz="2000" dirty="0" err="1">
                <a:solidFill>
                  <a:srgbClr val="000000"/>
                </a:solidFill>
              </a:rPr>
              <a:t>durabilă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și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accesibilă</a:t>
            </a:r>
            <a:r>
              <a:rPr lang="en-GB" sz="2000" dirty="0">
                <a:solidFill>
                  <a:srgbClr val="000000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en-GB" sz="2000" dirty="0" err="1">
                <a:solidFill>
                  <a:srgbClr val="000000"/>
                </a:solidFill>
              </a:rPr>
              <a:t>Aflați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mai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multe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despre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conventie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și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planul</a:t>
            </a:r>
            <a:r>
              <a:rPr lang="en-GB" sz="2000" dirty="0">
                <a:solidFill>
                  <a:srgbClr val="000000"/>
                </a:solidFill>
              </a:rPr>
              <a:t> de </a:t>
            </a:r>
            <a:r>
              <a:rPr lang="en-GB" sz="2000" dirty="0" err="1">
                <a:solidFill>
                  <a:srgbClr val="000000"/>
                </a:solidFill>
              </a:rPr>
              <a:t>acțiune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asociat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în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aceste</a:t>
            </a:r>
            <a:r>
              <a:rPr lang="en-GB" sz="2000" dirty="0">
                <a:solidFill>
                  <a:srgbClr val="000000"/>
                </a:solidFill>
              </a:rPr>
              <a:t> slide-</a:t>
            </a:r>
            <a:r>
              <a:rPr lang="en-GB" sz="2000" dirty="0" err="1">
                <a:solidFill>
                  <a:srgbClr val="000000"/>
                </a:solidFill>
              </a:rPr>
              <a:t>uri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educaționale</a:t>
            </a:r>
            <a:r>
              <a:rPr lang="en-GB" sz="2000" dirty="0">
                <a:solidFill>
                  <a:srgbClr val="000000"/>
                </a:solidFill>
              </a:rPr>
              <a:t>. </a:t>
            </a:r>
          </a:p>
          <a:p>
            <a:pPr marL="0" indent="0">
              <a:buNone/>
            </a:pPr>
            <a:r>
              <a:rPr lang="en-GB" sz="1400" dirty="0" err="1">
                <a:solidFill>
                  <a:srgbClr val="000000"/>
                </a:solidFill>
              </a:rPr>
              <a:t>Acest</a:t>
            </a:r>
            <a:r>
              <a:rPr lang="en-GB" sz="1400" dirty="0">
                <a:solidFill>
                  <a:srgbClr val="000000"/>
                </a:solidFill>
              </a:rPr>
              <a:t> material a </a:t>
            </a:r>
            <a:r>
              <a:rPr lang="en-GB" sz="1400" dirty="0" err="1">
                <a:solidFill>
                  <a:srgbClr val="000000"/>
                </a:solidFill>
              </a:rPr>
              <a:t>fost</a:t>
            </a:r>
            <a:r>
              <a:rPr lang="en-GB" sz="1400" dirty="0">
                <a:solidFill>
                  <a:srgbClr val="000000"/>
                </a:solidFill>
              </a:rPr>
              <a:t> </a:t>
            </a:r>
            <a:r>
              <a:rPr lang="en-GB" sz="1400" dirty="0" err="1">
                <a:solidFill>
                  <a:srgbClr val="000000"/>
                </a:solidFill>
              </a:rPr>
              <a:t>elaborat</a:t>
            </a:r>
            <a:r>
              <a:rPr lang="en-GB" sz="1400" dirty="0">
                <a:solidFill>
                  <a:srgbClr val="000000"/>
                </a:solidFill>
              </a:rPr>
              <a:t> in </a:t>
            </a:r>
            <a:r>
              <a:rPr lang="en-GB" sz="1400" dirty="0" err="1">
                <a:solidFill>
                  <a:srgbClr val="000000"/>
                </a:solidFill>
              </a:rPr>
              <a:t>cadrul</a:t>
            </a:r>
            <a:r>
              <a:rPr lang="en-GB" sz="1400" dirty="0">
                <a:solidFill>
                  <a:srgbClr val="000000"/>
                </a:solidFill>
              </a:rPr>
              <a:t> </a:t>
            </a:r>
            <a:r>
              <a:rPr lang="en-GB" sz="1400" dirty="0" err="1">
                <a:solidFill>
                  <a:srgbClr val="000000"/>
                </a:solidFill>
              </a:rPr>
              <a:t>proiectului</a:t>
            </a:r>
            <a:r>
              <a:rPr lang="en-GB" sz="1400" dirty="0">
                <a:solidFill>
                  <a:srgbClr val="000000"/>
                </a:solidFill>
              </a:rPr>
              <a:t>  European EMPOWERING, empowering2020.eu </a:t>
            </a:r>
          </a:p>
          <a:p>
            <a:pPr marL="0" indent="0">
              <a:buNone/>
            </a:pPr>
            <a:r>
              <a:rPr lang="en-GB" sz="1400" dirty="0" err="1">
                <a:solidFill>
                  <a:srgbClr val="000000"/>
                </a:solidFill>
              </a:rPr>
              <a:t>Lectia</a:t>
            </a:r>
            <a:r>
              <a:rPr lang="en-GB" sz="1400" dirty="0">
                <a:solidFill>
                  <a:srgbClr val="000000"/>
                </a:solidFill>
              </a:rPr>
              <a:t> are </a:t>
            </a:r>
            <a:r>
              <a:rPr lang="en-GB" sz="1400" dirty="0" err="1">
                <a:solidFill>
                  <a:srgbClr val="000000"/>
                </a:solidFill>
              </a:rPr>
              <a:t>durata</a:t>
            </a:r>
            <a:r>
              <a:rPr lang="en-GB" sz="1400" dirty="0">
                <a:solidFill>
                  <a:srgbClr val="000000"/>
                </a:solidFill>
              </a:rPr>
              <a:t> de 3-5 minute.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xmlns="" id="{2F699D67-0839-4130-82F5-C359E7383A30}"/>
              </a:ext>
            </a:extLst>
          </p:cNvPr>
          <p:cNvSpPr txBox="1"/>
          <p:nvPr/>
        </p:nvSpPr>
        <p:spPr>
          <a:xfrm>
            <a:off x="9809312" y="6657945"/>
            <a:ext cx="2382383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700">
                <a:solidFill>
                  <a:srgbClr val="FFFFFF"/>
                </a:solidFill>
                <a:hlinkClick r:id="rId4" tooltip="https://en.wikipedia.org/wiki/Lule%C3%A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Det här fotot</a:t>
            </a:r>
            <a:r>
              <a:rPr lang="en-GB" sz="700">
                <a:solidFill>
                  <a:srgbClr val="FFFFFF"/>
                </a:solidFill>
              </a:rPr>
              <a:t> av Okänd författare licensieras enligt </a:t>
            </a:r>
            <a:r>
              <a:rPr lang="en-GB" sz="700">
                <a:solidFill>
                  <a:srgbClr val="FFFFFF"/>
                </a:solidFill>
                <a:hlinkClick r:id="rId5" tooltip="https://creativecommons.org/licenses/by-sa/3.0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CC BY-SA</a:t>
            </a:r>
            <a:endParaRPr lang="en-GB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874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latshållare för innehåll 4">
            <a:extLst>
              <a:ext uri="{FF2B5EF4-FFF2-40B4-BE49-F238E27FC236}">
                <a16:creationId xmlns:a16="http://schemas.microsoft.com/office/drawing/2014/main" xmlns="" id="{2875489D-6E4E-4D08-9C98-C27CC8E043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 l="3531" r="3934" b="3"/>
          <a:stretch/>
        </p:blipFill>
        <p:spPr>
          <a:xfrm>
            <a:off x="5797543" y="10"/>
            <a:ext cx="6394152" cy="6857990"/>
          </a:xfrm>
          <a:prstGeom prst="rect">
            <a:avLst/>
          </a:prstGeom>
        </p:spPr>
      </p:pic>
      <p:pic>
        <p:nvPicPr>
          <p:cNvPr id="25" name="Picture 22">
            <a:extLst>
              <a:ext uri="{FF2B5EF4-FFF2-40B4-BE49-F238E27FC236}">
                <a16:creationId xmlns:a16="http://schemas.microsoft.com/office/drawing/2014/main" xmlns="" id="{54DDEBDD-D8BD-41A6-8A0D-B00E3768B0F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xmlns="" id="{2397CC4F-57DD-42FC-B640-008164738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798445"/>
            <a:ext cx="4803636" cy="1311664"/>
          </a:xfrm>
        </p:spPr>
        <p:txBody>
          <a:bodyPr>
            <a:normAutofit/>
          </a:bodyPr>
          <a:lstStyle/>
          <a:p>
            <a:r>
              <a:rPr lang="ro-RO" sz="3200" dirty="0">
                <a:solidFill>
                  <a:srgbClr val="000000"/>
                </a:solidFill>
              </a:rPr>
              <a:t>De la lansare pana la momentul actual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xmlns="" id="{1FE5F508-8FEC-46A7-9257-C1D4A82BE2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997" y="1902372"/>
            <a:ext cx="5195281" cy="4490871"/>
          </a:xfrm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r>
              <a:rPr lang="en-US" sz="1600" dirty="0" err="1">
                <a:solidFill>
                  <a:srgbClr val="000000"/>
                </a:solidFill>
              </a:rPr>
              <a:t>Pactul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primarilor</a:t>
            </a:r>
            <a:r>
              <a:rPr lang="en-US" sz="1600" dirty="0">
                <a:solidFill>
                  <a:srgbClr val="000000"/>
                </a:solidFill>
              </a:rPr>
              <a:t> a </a:t>
            </a:r>
            <a:r>
              <a:rPr lang="en-US" sz="1600" dirty="0" err="1">
                <a:solidFill>
                  <a:srgbClr val="000000"/>
                </a:solidFill>
              </a:rPr>
              <a:t>fost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lansat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în</a:t>
            </a:r>
            <a:r>
              <a:rPr lang="en-US" sz="1600" dirty="0">
                <a:solidFill>
                  <a:srgbClr val="000000"/>
                </a:solidFill>
              </a:rPr>
              <a:t> 2008 de </a:t>
            </a:r>
            <a:r>
              <a:rPr lang="en-US" sz="1600" dirty="0" err="1">
                <a:solidFill>
                  <a:srgbClr val="000000"/>
                </a:solidFill>
              </a:rPr>
              <a:t>către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Comisia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Europeană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pentru</a:t>
            </a:r>
            <a:r>
              <a:rPr lang="en-US" sz="1600" dirty="0">
                <a:solidFill>
                  <a:srgbClr val="000000"/>
                </a:solidFill>
              </a:rPr>
              <a:t> a </a:t>
            </a:r>
            <a:r>
              <a:rPr lang="en-US" sz="1600" dirty="0" err="1">
                <a:solidFill>
                  <a:srgbClr val="000000"/>
                </a:solidFill>
              </a:rPr>
              <a:t>atinge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obiectivele</a:t>
            </a:r>
            <a:r>
              <a:rPr lang="en-US" sz="1600" dirty="0">
                <a:solidFill>
                  <a:srgbClr val="000000"/>
                </a:solidFill>
              </a:rPr>
              <a:t> UE de </a:t>
            </a:r>
            <a:r>
              <a:rPr lang="en-US" sz="1600" dirty="0" err="1">
                <a:solidFill>
                  <a:srgbClr val="000000"/>
                </a:solidFill>
              </a:rPr>
              <a:t>reducere</a:t>
            </a:r>
            <a:r>
              <a:rPr lang="en-US" sz="1600" dirty="0">
                <a:solidFill>
                  <a:srgbClr val="000000"/>
                </a:solidFill>
              </a:rPr>
              <a:t> a </a:t>
            </a:r>
            <a:r>
              <a:rPr lang="en-US" sz="1600" dirty="0" err="1">
                <a:solidFill>
                  <a:srgbClr val="000000"/>
                </a:solidFill>
              </a:rPr>
              <a:t>emisiilor</a:t>
            </a:r>
            <a:r>
              <a:rPr lang="en-US" sz="1600" dirty="0">
                <a:solidFill>
                  <a:srgbClr val="000000"/>
                </a:solidFill>
              </a:rPr>
              <a:t> de gaze cu </a:t>
            </a:r>
            <a:r>
              <a:rPr lang="en-US" sz="1600" dirty="0" err="1">
                <a:solidFill>
                  <a:srgbClr val="000000"/>
                </a:solidFill>
              </a:rPr>
              <a:t>efect</a:t>
            </a:r>
            <a:r>
              <a:rPr lang="en-US" sz="1600" dirty="0">
                <a:solidFill>
                  <a:srgbClr val="000000"/>
                </a:solidFill>
              </a:rPr>
              <a:t> de </a:t>
            </a:r>
            <a:r>
              <a:rPr lang="en-US" sz="1600" dirty="0" err="1">
                <a:solidFill>
                  <a:srgbClr val="000000"/>
                </a:solidFill>
              </a:rPr>
              <a:t>seră</a:t>
            </a:r>
            <a:r>
              <a:rPr lang="en-US" sz="1600" dirty="0">
                <a:solidFill>
                  <a:srgbClr val="000000"/>
                </a:solidFill>
              </a:rPr>
              <a:t> cu 20% </a:t>
            </a:r>
            <a:r>
              <a:rPr lang="en-US" sz="1600" dirty="0" err="1">
                <a:solidFill>
                  <a:srgbClr val="000000"/>
                </a:solidFill>
              </a:rPr>
              <a:t>până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în</a:t>
            </a:r>
            <a:r>
              <a:rPr lang="en-US" sz="1600" dirty="0">
                <a:solidFill>
                  <a:srgbClr val="000000"/>
                </a:solidFill>
              </a:rPr>
              <a:t> 2020.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</a:rPr>
              <a:t>In 2014 a </a:t>
            </a:r>
            <a:r>
              <a:rPr lang="en-US" sz="1600" dirty="0" err="1">
                <a:solidFill>
                  <a:srgbClr val="000000"/>
                </a:solidFill>
              </a:rPr>
              <a:t>fost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introdusă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Inițiativa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Primarilor</a:t>
            </a:r>
            <a:r>
              <a:rPr lang="en-US" sz="1600" dirty="0">
                <a:solidFill>
                  <a:srgbClr val="000000"/>
                </a:solidFill>
              </a:rPr>
              <a:t> Adapt </a:t>
            </a:r>
            <a:r>
              <a:rPr lang="en-US" sz="1600" dirty="0" err="1">
                <a:solidFill>
                  <a:srgbClr val="000000"/>
                </a:solidFill>
              </a:rPr>
              <a:t>pentru</a:t>
            </a:r>
            <a:r>
              <a:rPr lang="en-US" sz="1600" dirty="0">
                <a:solidFill>
                  <a:srgbClr val="000000"/>
                </a:solidFill>
              </a:rPr>
              <a:t> a </a:t>
            </a:r>
            <a:r>
              <a:rPr lang="en-US" sz="1600" dirty="0" err="1">
                <a:solidFill>
                  <a:srgbClr val="000000"/>
                </a:solidFill>
              </a:rPr>
              <a:t>spori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accentul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guvernelor</a:t>
            </a:r>
            <a:r>
              <a:rPr lang="en-US" sz="1600" dirty="0">
                <a:solidFill>
                  <a:srgbClr val="000000"/>
                </a:solidFill>
              </a:rPr>
              <a:t> locale </a:t>
            </a:r>
            <a:r>
              <a:rPr lang="en-US" sz="1600" dirty="0" err="1">
                <a:solidFill>
                  <a:srgbClr val="000000"/>
                </a:solidFill>
              </a:rPr>
              <a:t>asupra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adaptării</a:t>
            </a:r>
            <a:r>
              <a:rPr lang="en-US" sz="1600" dirty="0">
                <a:solidFill>
                  <a:srgbClr val="000000"/>
                </a:solidFill>
              </a:rPr>
              <a:t> la </a:t>
            </a:r>
            <a:r>
              <a:rPr lang="en-US" sz="1600" dirty="0" err="1">
                <a:solidFill>
                  <a:srgbClr val="000000"/>
                </a:solidFill>
              </a:rPr>
              <a:t>schimbările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climatice</a:t>
            </a:r>
            <a:r>
              <a:rPr lang="en-US" sz="1600" dirty="0">
                <a:solidFill>
                  <a:srgbClr val="000000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1600" dirty="0" err="1">
                <a:solidFill>
                  <a:srgbClr val="000000"/>
                </a:solidFill>
              </a:rPr>
              <a:t>În</a:t>
            </a:r>
            <a:r>
              <a:rPr lang="en-US" sz="1600" dirty="0">
                <a:solidFill>
                  <a:srgbClr val="000000"/>
                </a:solidFill>
              </a:rPr>
              <a:t> 2015, </a:t>
            </a:r>
            <a:r>
              <a:rPr lang="en-US" sz="1600" dirty="0" err="1">
                <a:solidFill>
                  <a:srgbClr val="000000"/>
                </a:solidFill>
              </a:rPr>
              <a:t>inițiativele</a:t>
            </a:r>
            <a:r>
              <a:rPr lang="en-US" sz="1600" dirty="0">
                <a:solidFill>
                  <a:srgbClr val="000000"/>
                </a:solidFill>
              </a:rPr>
              <a:t> au </a:t>
            </a:r>
            <a:r>
              <a:rPr lang="en-US" sz="1600" dirty="0" err="1">
                <a:solidFill>
                  <a:srgbClr val="000000"/>
                </a:solidFill>
              </a:rPr>
              <a:t>fost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îmbinate</a:t>
            </a:r>
            <a:r>
              <a:rPr lang="en-US" sz="1600" dirty="0">
                <a:solidFill>
                  <a:srgbClr val="000000"/>
                </a:solidFill>
              </a:rPr>
              <a:t> cu </a:t>
            </a:r>
            <a:r>
              <a:rPr lang="en-US" sz="1600" dirty="0" err="1">
                <a:solidFill>
                  <a:srgbClr val="000000"/>
                </a:solidFill>
              </a:rPr>
              <a:t>noua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Convenție</a:t>
            </a:r>
            <a:r>
              <a:rPr lang="en-US" sz="1600" dirty="0">
                <a:solidFill>
                  <a:srgbClr val="000000"/>
                </a:solidFill>
              </a:rPr>
              <a:t> a </a:t>
            </a:r>
            <a:r>
              <a:rPr lang="en-US" sz="1600" dirty="0" err="1">
                <a:solidFill>
                  <a:srgbClr val="000000"/>
                </a:solidFill>
              </a:rPr>
              <a:t>Primarilor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pentru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Climă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și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Energie</a:t>
            </a:r>
            <a:r>
              <a:rPr lang="en-US" sz="1600" dirty="0">
                <a:solidFill>
                  <a:srgbClr val="000000"/>
                </a:solidFill>
              </a:rPr>
              <a:t>, </a:t>
            </a:r>
            <a:r>
              <a:rPr lang="en-US" sz="1600" dirty="0" err="1">
                <a:solidFill>
                  <a:srgbClr val="000000"/>
                </a:solidFill>
              </a:rPr>
              <a:t>urmărind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atingerea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țintelor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pentru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reducerea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emisiilor</a:t>
            </a:r>
            <a:r>
              <a:rPr lang="en-US" sz="1600" dirty="0">
                <a:solidFill>
                  <a:srgbClr val="000000"/>
                </a:solidFill>
              </a:rPr>
              <a:t> de gaze cu </a:t>
            </a:r>
            <a:r>
              <a:rPr lang="en-US" sz="1600" dirty="0" err="1">
                <a:solidFill>
                  <a:srgbClr val="000000"/>
                </a:solidFill>
              </a:rPr>
              <a:t>efect</a:t>
            </a:r>
            <a:r>
              <a:rPr lang="en-US" sz="1600" dirty="0">
                <a:solidFill>
                  <a:srgbClr val="000000"/>
                </a:solidFill>
              </a:rPr>
              <a:t> de </a:t>
            </a:r>
            <a:r>
              <a:rPr lang="en-US" sz="1600" dirty="0" err="1">
                <a:solidFill>
                  <a:srgbClr val="000000"/>
                </a:solidFill>
              </a:rPr>
              <a:t>seră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în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anul</a:t>
            </a:r>
            <a:r>
              <a:rPr lang="en-US" sz="1600" dirty="0">
                <a:solidFill>
                  <a:srgbClr val="000000"/>
                </a:solidFill>
              </a:rPr>
              <a:t> 2030 cu 40%. </a:t>
            </a:r>
            <a:r>
              <a:rPr lang="en-US" sz="1600" dirty="0" err="1">
                <a:solidFill>
                  <a:srgbClr val="000000"/>
                </a:solidFill>
              </a:rPr>
              <a:t>Noul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angajament</a:t>
            </a:r>
            <a:r>
              <a:rPr lang="en-US" sz="1600" dirty="0">
                <a:solidFill>
                  <a:srgbClr val="000000"/>
                </a:solidFill>
              </a:rPr>
              <a:t> a </a:t>
            </a:r>
            <a:r>
              <a:rPr lang="en-US" sz="1600" dirty="0" err="1">
                <a:solidFill>
                  <a:srgbClr val="000000"/>
                </a:solidFill>
              </a:rPr>
              <a:t>inclus</a:t>
            </a:r>
            <a:r>
              <a:rPr lang="en-US" sz="1600" dirty="0">
                <a:solidFill>
                  <a:srgbClr val="000000"/>
                </a:solidFill>
              </a:rPr>
              <a:t>, de </a:t>
            </a:r>
            <a:r>
              <a:rPr lang="en-US" sz="1600" dirty="0" err="1">
                <a:solidFill>
                  <a:srgbClr val="000000"/>
                </a:solidFill>
              </a:rPr>
              <a:t>asemenea</a:t>
            </a:r>
            <a:r>
              <a:rPr lang="en-US" sz="1600" dirty="0">
                <a:solidFill>
                  <a:srgbClr val="000000"/>
                </a:solidFill>
              </a:rPr>
              <a:t>, un </a:t>
            </a:r>
            <a:r>
              <a:rPr lang="en-US" sz="1600" dirty="0" err="1">
                <a:solidFill>
                  <a:srgbClr val="000000"/>
                </a:solidFill>
              </a:rPr>
              <a:t>angajament</a:t>
            </a:r>
            <a:r>
              <a:rPr lang="en-US" sz="1600" dirty="0">
                <a:solidFill>
                  <a:srgbClr val="000000"/>
                </a:solidFill>
              </a:rPr>
              <a:t> de a </a:t>
            </a:r>
            <a:r>
              <a:rPr lang="en-US" sz="1600" dirty="0" err="1">
                <a:solidFill>
                  <a:srgbClr val="000000"/>
                </a:solidFill>
              </a:rPr>
              <a:t>adopta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abordări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privind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atenuarea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schimbărilor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climatice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și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adaptarea</a:t>
            </a:r>
            <a:r>
              <a:rPr lang="en-US" sz="1600" dirty="0">
                <a:solidFill>
                  <a:srgbClr val="000000"/>
                </a:solidFill>
              </a:rPr>
              <a:t> la </a:t>
            </a:r>
            <a:r>
              <a:rPr lang="en-US" sz="1600" dirty="0" err="1">
                <a:solidFill>
                  <a:srgbClr val="000000"/>
                </a:solidFill>
              </a:rPr>
              <a:t>acestea</a:t>
            </a:r>
            <a:r>
              <a:rPr lang="en-US" sz="1600" dirty="0">
                <a:solidFill>
                  <a:srgbClr val="000000"/>
                </a:solidFill>
              </a:rPr>
              <a:t>, precum </a:t>
            </a:r>
            <a:r>
              <a:rPr lang="en-US" sz="1600" dirty="0" err="1">
                <a:solidFill>
                  <a:srgbClr val="000000"/>
                </a:solidFill>
              </a:rPr>
              <a:t>și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pentru</a:t>
            </a:r>
            <a:r>
              <a:rPr lang="en-US" sz="1600" dirty="0">
                <a:solidFill>
                  <a:srgbClr val="000000"/>
                </a:solidFill>
              </a:rPr>
              <a:t> a </a:t>
            </a:r>
            <a:r>
              <a:rPr lang="en-US" sz="1600" dirty="0" err="1">
                <a:solidFill>
                  <a:srgbClr val="000000"/>
                </a:solidFill>
              </a:rPr>
              <a:t>asigura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accesul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tuturor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cetățenilor</a:t>
            </a:r>
            <a:r>
              <a:rPr lang="en-US" sz="1600" dirty="0">
                <a:solidFill>
                  <a:srgbClr val="000000"/>
                </a:solidFill>
              </a:rPr>
              <a:t> la o </a:t>
            </a:r>
            <a:r>
              <a:rPr lang="en-US" sz="1600" dirty="0" err="1">
                <a:solidFill>
                  <a:srgbClr val="000000"/>
                </a:solidFill>
              </a:rPr>
              <a:t>energie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sigură</a:t>
            </a:r>
            <a:r>
              <a:rPr lang="en-US" sz="1600" dirty="0">
                <a:solidFill>
                  <a:srgbClr val="000000"/>
                </a:solidFill>
              </a:rPr>
              <a:t>, </a:t>
            </a:r>
            <a:r>
              <a:rPr lang="en-US" sz="1600" dirty="0" err="1">
                <a:solidFill>
                  <a:srgbClr val="000000"/>
                </a:solidFill>
              </a:rPr>
              <a:t>durabilă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și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accesibilă</a:t>
            </a:r>
            <a:r>
              <a:rPr lang="en-US" sz="1600" dirty="0">
                <a:solidFill>
                  <a:srgbClr val="000000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1600" dirty="0" err="1">
                <a:solidFill>
                  <a:srgbClr val="000000"/>
                </a:solidFill>
              </a:rPr>
              <a:t>În</a:t>
            </a:r>
            <a:r>
              <a:rPr lang="en-US" sz="1600" dirty="0">
                <a:solidFill>
                  <a:srgbClr val="000000"/>
                </a:solidFill>
              </a:rPr>
              <a:t> total, </a:t>
            </a:r>
            <a:r>
              <a:rPr lang="en-US" sz="1600" dirty="0" err="1">
                <a:solidFill>
                  <a:srgbClr val="000000"/>
                </a:solidFill>
              </a:rPr>
              <a:t>în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prezent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există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peste</a:t>
            </a:r>
            <a:r>
              <a:rPr lang="en-US" sz="1600" dirty="0">
                <a:solidFill>
                  <a:srgbClr val="000000"/>
                </a:solidFill>
              </a:rPr>
              <a:t> 7.700 de </a:t>
            </a:r>
            <a:r>
              <a:rPr lang="en-US" sz="1600" dirty="0" err="1">
                <a:solidFill>
                  <a:srgbClr val="000000"/>
                </a:solidFill>
              </a:rPr>
              <a:t>angajamente</a:t>
            </a:r>
            <a:r>
              <a:rPr lang="en-US" sz="1600" dirty="0">
                <a:solidFill>
                  <a:srgbClr val="000000"/>
                </a:solidFill>
              </a:rPr>
              <a:t> (</a:t>
            </a:r>
            <a:r>
              <a:rPr lang="en-US" sz="1600" dirty="0" err="1">
                <a:solidFill>
                  <a:srgbClr val="000000"/>
                </a:solidFill>
              </a:rPr>
              <a:t>vechi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și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noi</a:t>
            </a:r>
            <a:r>
              <a:rPr lang="en-US" sz="1600" dirty="0">
                <a:solidFill>
                  <a:srgbClr val="000000"/>
                </a:solidFill>
              </a:rPr>
              <a:t>) </a:t>
            </a:r>
            <a:r>
              <a:rPr lang="en-US" sz="1600" dirty="0" err="1">
                <a:solidFill>
                  <a:srgbClr val="000000"/>
                </a:solidFill>
              </a:rPr>
              <a:t>semnate</a:t>
            </a:r>
            <a:r>
              <a:rPr lang="en-US" sz="1600" dirty="0">
                <a:solidFill>
                  <a:srgbClr val="000000"/>
                </a:solidFill>
              </a:rPr>
              <a:t>, care </a:t>
            </a:r>
            <a:r>
              <a:rPr lang="en-US" sz="1600" dirty="0" err="1">
                <a:solidFill>
                  <a:srgbClr val="000000"/>
                </a:solidFill>
              </a:rPr>
              <a:t>acum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provin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și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în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țări</a:t>
            </a:r>
            <a:r>
              <a:rPr lang="en-US" sz="1600" dirty="0">
                <a:solidFill>
                  <a:srgbClr val="000000"/>
                </a:solidFill>
              </a:rPr>
              <a:t> din </a:t>
            </a:r>
            <a:r>
              <a:rPr lang="en-US" sz="1600" dirty="0" err="1">
                <a:solidFill>
                  <a:srgbClr val="000000"/>
                </a:solidFill>
              </a:rPr>
              <a:t>afara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Europei</a:t>
            </a:r>
            <a:r>
              <a:rPr lang="en-US" sz="1600" dirty="0">
                <a:solidFill>
                  <a:srgbClr val="000000"/>
                </a:solidFill>
              </a:rPr>
              <a:t>. </a:t>
            </a:r>
            <a:r>
              <a:rPr lang="en-US" sz="1600" dirty="0" err="1">
                <a:solidFill>
                  <a:srgbClr val="000000"/>
                </a:solidFill>
              </a:rPr>
              <a:t>Până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în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prezent</a:t>
            </a:r>
            <a:r>
              <a:rPr lang="en-US" sz="1600" dirty="0">
                <a:solidFill>
                  <a:srgbClr val="000000"/>
                </a:solidFill>
              </a:rPr>
              <a:t>, </a:t>
            </a:r>
            <a:r>
              <a:rPr lang="en-US" sz="1600" dirty="0" err="1">
                <a:solidFill>
                  <a:srgbClr val="000000"/>
                </a:solidFill>
              </a:rPr>
              <a:t>acest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lucru</a:t>
            </a:r>
            <a:r>
              <a:rPr lang="en-US" sz="1600" dirty="0">
                <a:solidFill>
                  <a:srgbClr val="000000"/>
                </a:solidFill>
              </a:rPr>
              <a:t> a </a:t>
            </a:r>
            <a:r>
              <a:rPr lang="en-US" sz="1600" dirty="0" err="1">
                <a:solidFill>
                  <a:srgbClr val="000000"/>
                </a:solidFill>
              </a:rPr>
              <a:t>dus</a:t>
            </a:r>
            <a:r>
              <a:rPr lang="en-US" sz="1600" dirty="0">
                <a:solidFill>
                  <a:srgbClr val="000000"/>
                </a:solidFill>
              </a:rPr>
              <a:t> la o </a:t>
            </a:r>
            <a:r>
              <a:rPr lang="en-US" sz="1600" dirty="0" err="1">
                <a:solidFill>
                  <a:srgbClr val="000000"/>
                </a:solidFill>
              </a:rPr>
              <a:t>reducere</a:t>
            </a:r>
            <a:r>
              <a:rPr lang="en-US" sz="1600" dirty="0">
                <a:solidFill>
                  <a:srgbClr val="000000"/>
                </a:solidFill>
              </a:rPr>
              <a:t> a </a:t>
            </a:r>
            <a:r>
              <a:rPr lang="en-US" sz="1600" dirty="0" err="1">
                <a:solidFill>
                  <a:srgbClr val="000000"/>
                </a:solidFill>
              </a:rPr>
              <a:t>emisiilor</a:t>
            </a:r>
            <a:r>
              <a:rPr lang="en-US" sz="1600" dirty="0">
                <a:solidFill>
                  <a:srgbClr val="000000"/>
                </a:solidFill>
              </a:rPr>
              <a:t> de GES </a:t>
            </a:r>
            <a:r>
              <a:rPr lang="en-US" sz="1600" dirty="0" err="1">
                <a:solidFill>
                  <a:srgbClr val="000000"/>
                </a:solidFill>
              </a:rPr>
              <a:t>în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medie</a:t>
            </a:r>
            <a:r>
              <a:rPr lang="en-US" sz="1600" dirty="0">
                <a:solidFill>
                  <a:srgbClr val="000000"/>
                </a:solidFill>
              </a:rPr>
              <a:t> cu 23% (</a:t>
            </a:r>
            <a:r>
              <a:rPr lang="en-US" sz="1600" dirty="0" err="1">
                <a:solidFill>
                  <a:srgbClr val="000000"/>
                </a:solidFill>
              </a:rPr>
              <a:t>exprimată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în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echivalent</a:t>
            </a:r>
            <a:r>
              <a:rPr lang="en-US" sz="1600" dirty="0">
                <a:solidFill>
                  <a:srgbClr val="000000"/>
                </a:solidFill>
              </a:rPr>
              <a:t> CO2 </a:t>
            </a:r>
            <a:r>
              <a:rPr lang="en-US" sz="1600" dirty="0" err="1">
                <a:solidFill>
                  <a:srgbClr val="000000"/>
                </a:solidFill>
              </a:rPr>
              <a:t>în</a:t>
            </a:r>
            <a:r>
              <a:rPr lang="en-US" sz="1600" dirty="0">
                <a:solidFill>
                  <a:srgbClr val="000000"/>
                </a:solidFill>
              </a:rPr>
              <a:t> 2016).</a:t>
            </a:r>
            <a:endParaRPr lang="en-US" sz="1400" dirty="0">
              <a:solidFill>
                <a:srgbClr val="000000"/>
              </a:solidFill>
              <a:highlight>
                <a:srgbClr val="FFFF00"/>
              </a:highlight>
            </a:endParaRP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xmlns="" id="{2CC599A3-F707-4B91-990D-BC38E9DE3359}"/>
              </a:ext>
            </a:extLst>
          </p:cNvPr>
          <p:cNvSpPr txBox="1"/>
          <p:nvPr/>
        </p:nvSpPr>
        <p:spPr>
          <a:xfrm>
            <a:off x="9657027" y="6657945"/>
            <a:ext cx="253466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sv-SE" sz="700" dirty="0">
                <a:solidFill>
                  <a:srgbClr val="FFFFFF"/>
                </a:solidFill>
                <a:hlinkClick r:id="rId3" tooltip="http://www.artisanfoodlaw.co.uk/european-union-law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Det här fotot</a:t>
            </a:r>
            <a:r>
              <a:rPr lang="sv-SE" sz="700" dirty="0">
                <a:solidFill>
                  <a:srgbClr val="FFFFFF"/>
                </a:solidFill>
              </a:rPr>
              <a:t> av Okänd författare licensieras enligt </a:t>
            </a:r>
            <a:r>
              <a:rPr lang="sv-SE" sz="700" dirty="0">
                <a:solidFill>
                  <a:srgbClr val="FFFFFF"/>
                </a:solidFill>
                <a:hlinkClick r:id="rId5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CC BY-NC-ND</a:t>
            </a:r>
            <a:endParaRPr lang="sv-SE" sz="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284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>
            <a:extLst>
              <a:ext uri="{FF2B5EF4-FFF2-40B4-BE49-F238E27FC236}">
                <a16:creationId xmlns:a16="http://schemas.microsoft.com/office/drawing/2014/main" xmlns="" id="{CEF0778B-367F-412C-A7AD-66DD28F53A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 l="26224" r="27158"/>
          <a:stretch/>
        </p:blipFill>
        <p:spPr>
          <a:xfrm>
            <a:off x="5797543" y="10"/>
            <a:ext cx="6394152" cy="6857990"/>
          </a:xfrm>
          <a:prstGeom prst="rect">
            <a:avLst/>
          </a:prstGeom>
        </p:spPr>
      </p:pic>
      <p:pic>
        <p:nvPicPr>
          <p:cNvPr id="16" name="Picture 9">
            <a:extLst>
              <a:ext uri="{FF2B5EF4-FFF2-40B4-BE49-F238E27FC236}">
                <a16:creationId xmlns:a16="http://schemas.microsoft.com/office/drawing/2014/main" xmlns="" id="{54DDEBDD-D8BD-41A6-8A0D-B00E3768B0F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xmlns="" id="{62917432-2099-429F-9E65-94D3E7CB4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342527"/>
            <a:ext cx="4803636" cy="1311664"/>
          </a:xfrm>
        </p:spPr>
        <p:txBody>
          <a:bodyPr>
            <a:normAutofit/>
          </a:bodyPr>
          <a:lstStyle/>
          <a:p>
            <a:r>
              <a:rPr lang="en-GB" sz="3200" dirty="0" err="1">
                <a:solidFill>
                  <a:srgbClr val="000000"/>
                </a:solidFill>
              </a:rPr>
              <a:t>Comunitatea</a:t>
            </a:r>
            <a:r>
              <a:rPr lang="en-GB" sz="3200" dirty="0">
                <a:solidFill>
                  <a:srgbClr val="000000"/>
                </a:solidFill>
              </a:rPr>
              <a:t> </a:t>
            </a:r>
            <a:r>
              <a:rPr lang="en-GB" sz="3200" dirty="0" err="1">
                <a:solidFill>
                  <a:srgbClr val="000000"/>
                </a:solidFill>
              </a:rPr>
              <a:t>Conventiei</a:t>
            </a:r>
            <a:endParaRPr lang="en-GB" sz="3200" b="1" dirty="0">
              <a:solidFill>
                <a:srgbClr val="000000"/>
              </a:solidFill>
            </a:endParaRP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xmlns="" id="{A4740E4D-D468-4D9C-9BC5-9C0AF6AAF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93" y="1306179"/>
            <a:ext cx="4706803" cy="5072448"/>
          </a:xfrm>
        </p:spPr>
        <p:txBody>
          <a:bodyPr anchor="ctr"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700" dirty="0" err="1">
                <a:solidFill>
                  <a:srgbClr val="000000"/>
                </a:solidFill>
              </a:rPr>
              <a:t>Punerea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în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aplicare</a:t>
            </a:r>
            <a:r>
              <a:rPr lang="en-GB" sz="1700" dirty="0">
                <a:solidFill>
                  <a:srgbClr val="000000"/>
                </a:solidFill>
              </a:rPr>
              <a:t> a </a:t>
            </a:r>
            <a:r>
              <a:rPr lang="en-GB" sz="1700" dirty="0" err="1">
                <a:solidFill>
                  <a:srgbClr val="000000"/>
                </a:solidFill>
              </a:rPr>
              <a:t>Pactului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Primarilor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înseamnă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adoptarea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unei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abordări</a:t>
            </a:r>
            <a:r>
              <a:rPr lang="en-GB" sz="1700" dirty="0">
                <a:solidFill>
                  <a:srgbClr val="000000"/>
                </a:solidFill>
              </a:rPr>
              <a:t> de </a:t>
            </a:r>
            <a:r>
              <a:rPr lang="en-GB" sz="1700" dirty="0" err="1">
                <a:solidFill>
                  <a:srgbClr val="000000"/>
                </a:solidFill>
              </a:rPr>
              <a:t>jos</a:t>
            </a:r>
            <a:r>
              <a:rPr lang="en-GB" sz="1700" dirty="0">
                <a:solidFill>
                  <a:srgbClr val="000000"/>
                </a:solidFill>
              </a:rPr>
              <a:t> in sus, care </a:t>
            </a:r>
            <a:r>
              <a:rPr lang="en-GB" sz="1700" dirty="0" err="1">
                <a:solidFill>
                  <a:srgbClr val="000000"/>
                </a:solidFill>
              </a:rPr>
              <a:t>să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reunească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autoritățile</a:t>
            </a:r>
            <a:r>
              <a:rPr lang="en-GB" sz="1700" dirty="0">
                <a:solidFill>
                  <a:srgbClr val="000000"/>
                </a:solidFill>
              </a:rPr>
              <a:t> locale </a:t>
            </a:r>
            <a:r>
              <a:rPr lang="en-GB" sz="1700" dirty="0" err="1">
                <a:solidFill>
                  <a:srgbClr val="000000"/>
                </a:solidFill>
              </a:rPr>
              <a:t>și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regionale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și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părțile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interesate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să</a:t>
            </a:r>
            <a:r>
              <a:rPr lang="en-GB" sz="1700" dirty="0">
                <a:solidFill>
                  <a:srgbClr val="000000"/>
                </a:solidFill>
              </a:rPr>
              <a:t> se </a:t>
            </a:r>
            <a:r>
              <a:rPr lang="en-GB" sz="1700" dirty="0" err="1">
                <a:solidFill>
                  <a:srgbClr val="000000"/>
                </a:solidFill>
              </a:rPr>
              <a:t>angajeze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voluntar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să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atingă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obiectivele</a:t>
            </a:r>
            <a:r>
              <a:rPr lang="en-GB" sz="1700" dirty="0">
                <a:solidFill>
                  <a:srgbClr val="000000"/>
                </a:solidFill>
              </a:rPr>
              <a:t> UE </a:t>
            </a:r>
            <a:r>
              <a:rPr lang="en-GB" sz="1700" dirty="0" err="1">
                <a:solidFill>
                  <a:srgbClr val="000000"/>
                </a:solidFill>
              </a:rPr>
              <a:t>în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materie</a:t>
            </a:r>
            <a:r>
              <a:rPr lang="en-GB" sz="1700" dirty="0">
                <a:solidFill>
                  <a:srgbClr val="000000"/>
                </a:solidFill>
              </a:rPr>
              <a:t> de </a:t>
            </a:r>
            <a:r>
              <a:rPr lang="en-GB" sz="1700" dirty="0" err="1">
                <a:solidFill>
                  <a:srgbClr val="000000"/>
                </a:solidFill>
              </a:rPr>
              <a:t>climă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și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energie</a:t>
            </a:r>
            <a:r>
              <a:rPr lang="en-GB" sz="1700" dirty="0">
                <a:solidFill>
                  <a:srgbClr val="000000"/>
                </a:solidFill>
              </a:rPr>
              <a:t>, </a:t>
            </a:r>
            <a:r>
              <a:rPr lang="en-GB" sz="1700" dirty="0" err="1">
                <a:solidFill>
                  <a:srgbClr val="000000"/>
                </a:solidFill>
              </a:rPr>
              <a:t>inclusiv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prin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sporirea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rezilienței</a:t>
            </a:r>
            <a:r>
              <a:rPr lang="en-GB" sz="1700" dirty="0">
                <a:solidFill>
                  <a:srgbClr val="000000"/>
                </a:solidFill>
              </a:rPr>
              <a:t> la </a:t>
            </a:r>
            <a:r>
              <a:rPr lang="en-GB" sz="1700" dirty="0" err="1">
                <a:solidFill>
                  <a:srgbClr val="000000"/>
                </a:solidFill>
              </a:rPr>
              <a:t>efectele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schimbărilor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climatice</a:t>
            </a:r>
            <a:r>
              <a:rPr lang="en-GB" sz="1700" dirty="0">
                <a:solidFill>
                  <a:srgbClr val="000000"/>
                </a:solidFill>
              </a:rPr>
              <a:t>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GB" sz="1700" dirty="0">
              <a:solidFill>
                <a:srgbClr val="000000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700" dirty="0" err="1">
                <a:solidFill>
                  <a:srgbClr val="000000"/>
                </a:solidFill>
              </a:rPr>
              <a:t>Angajamentul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dă</a:t>
            </a:r>
            <a:r>
              <a:rPr lang="en-GB" sz="1700" dirty="0">
                <a:solidFill>
                  <a:srgbClr val="000000"/>
                </a:solidFill>
              </a:rPr>
              <a:t> o voce </a:t>
            </a:r>
            <a:r>
              <a:rPr lang="en-GB" sz="1700" dirty="0" err="1">
                <a:solidFill>
                  <a:srgbClr val="000000"/>
                </a:solidFill>
              </a:rPr>
              <a:t>mai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puternică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inițiativelor</a:t>
            </a:r>
            <a:r>
              <a:rPr lang="en-GB" sz="1700" dirty="0">
                <a:solidFill>
                  <a:srgbClr val="000000"/>
                </a:solidFill>
              </a:rPr>
              <a:t> locale, </a:t>
            </a:r>
            <a:r>
              <a:rPr lang="en-GB" sz="1700" dirty="0" err="1">
                <a:solidFill>
                  <a:srgbClr val="000000"/>
                </a:solidFill>
              </a:rPr>
              <a:t>facilitată</a:t>
            </a:r>
            <a:r>
              <a:rPr lang="en-GB" sz="1700" dirty="0">
                <a:solidFill>
                  <a:srgbClr val="000000"/>
                </a:solidFill>
              </a:rPr>
              <a:t> de </a:t>
            </a:r>
            <a:r>
              <a:rPr lang="en-GB" sz="1700" dirty="0" err="1">
                <a:solidFill>
                  <a:srgbClr val="000000"/>
                </a:solidFill>
              </a:rPr>
              <a:t>comunitatea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conventiei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inclusiv</a:t>
            </a:r>
            <a:r>
              <a:rPr lang="en-GB" sz="1700" dirty="0">
                <a:solidFill>
                  <a:srgbClr val="000000"/>
                </a:solidFill>
              </a:rPr>
              <a:t> de </a:t>
            </a:r>
            <a:r>
              <a:rPr lang="en-GB" sz="1700" dirty="0" err="1">
                <a:solidFill>
                  <a:srgbClr val="000000"/>
                </a:solidFill>
              </a:rPr>
              <a:t>catre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semnatari</a:t>
            </a:r>
            <a:r>
              <a:rPr lang="en-GB" sz="1700" dirty="0">
                <a:solidFill>
                  <a:srgbClr val="000000"/>
                </a:solidFill>
              </a:rPr>
              <a:t> (</a:t>
            </a:r>
            <a:r>
              <a:rPr lang="en-GB" sz="1700" dirty="0" err="1">
                <a:solidFill>
                  <a:srgbClr val="000000"/>
                </a:solidFill>
              </a:rPr>
              <a:t>autoritățile</a:t>
            </a:r>
            <a:r>
              <a:rPr lang="en-GB" sz="1700" dirty="0">
                <a:solidFill>
                  <a:srgbClr val="000000"/>
                </a:solidFill>
              </a:rPr>
              <a:t> locale </a:t>
            </a:r>
            <a:r>
              <a:rPr lang="en-GB" sz="1700" dirty="0" err="1">
                <a:solidFill>
                  <a:srgbClr val="000000"/>
                </a:solidFill>
              </a:rPr>
              <a:t>constituite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în</a:t>
            </a:r>
            <a:r>
              <a:rPr lang="en-GB" sz="1700" dirty="0">
                <a:solidFill>
                  <a:srgbClr val="000000"/>
                </a:solidFill>
              </a:rPr>
              <a:t> mod democratic de </a:t>
            </a:r>
            <a:r>
              <a:rPr lang="en-GB" sz="1700" dirty="0" err="1">
                <a:solidFill>
                  <a:srgbClr val="000000"/>
                </a:solidFill>
              </a:rPr>
              <a:t>reprezentanții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aleși</a:t>
            </a:r>
            <a:r>
              <a:rPr lang="en-GB" sz="1700" dirty="0">
                <a:solidFill>
                  <a:srgbClr val="000000"/>
                </a:solidFill>
              </a:rPr>
              <a:t>), </a:t>
            </a:r>
            <a:r>
              <a:rPr lang="en-GB" sz="1700" dirty="0" err="1">
                <a:solidFill>
                  <a:srgbClr val="000000"/>
                </a:solidFill>
              </a:rPr>
              <a:t>coordonatorii</a:t>
            </a:r>
            <a:r>
              <a:rPr lang="en-GB" sz="1700" dirty="0">
                <a:solidFill>
                  <a:srgbClr val="000000"/>
                </a:solidFill>
              </a:rPr>
              <a:t> (</a:t>
            </a:r>
            <a:r>
              <a:rPr lang="en-GB" sz="1700" dirty="0" err="1">
                <a:solidFill>
                  <a:srgbClr val="000000"/>
                </a:solidFill>
              </a:rPr>
              <a:t>autoritățile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publice</a:t>
            </a:r>
            <a:r>
              <a:rPr lang="en-GB" sz="1700" dirty="0">
                <a:solidFill>
                  <a:srgbClr val="000000"/>
                </a:solidFill>
              </a:rPr>
              <a:t> care </a:t>
            </a:r>
            <a:r>
              <a:rPr lang="en-GB" sz="1700" dirty="0" err="1">
                <a:solidFill>
                  <a:srgbClr val="000000"/>
                </a:solidFill>
              </a:rPr>
              <a:t>oferă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îndrumare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strategică</a:t>
            </a:r>
            <a:r>
              <a:rPr lang="en-GB" sz="1700" dirty="0">
                <a:solidFill>
                  <a:srgbClr val="000000"/>
                </a:solidFill>
              </a:rPr>
              <a:t>, </a:t>
            </a:r>
            <a:r>
              <a:rPr lang="en-GB" sz="1700" dirty="0" err="1">
                <a:solidFill>
                  <a:srgbClr val="000000"/>
                </a:solidFill>
              </a:rPr>
              <a:t>suport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tehnic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și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financiar</a:t>
            </a:r>
            <a:r>
              <a:rPr lang="en-GB" sz="1700" dirty="0">
                <a:solidFill>
                  <a:srgbClr val="000000"/>
                </a:solidFill>
              </a:rPr>
              <a:t>) </a:t>
            </a:r>
            <a:r>
              <a:rPr lang="en-GB" sz="1700" dirty="0" err="1">
                <a:solidFill>
                  <a:srgbClr val="000000"/>
                </a:solidFill>
              </a:rPr>
              <a:t>și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suporterii</a:t>
            </a:r>
            <a:r>
              <a:rPr lang="en-GB" sz="1700" dirty="0">
                <a:solidFill>
                  <a:srgbClr val="000000"/>
                </a:solidFill>
              </a:rPr>
              <a:t> (</a:t>
            </a:r>
            <a:r>
              <a:rPr lang="en-GB" sz="1700" dirty="0" err="1">
                <a:solidFill>
                  <a:srgbClr val="000000"/>
                </a:solidFill>
              </a:rPr>
              <a:t>reteaua</a:t>
            </a:r>
            <a:r>
              <a:rPr lang="en-GB" sz="1700" dirty="0">
                <a:solidFill>
                  <a:srgbClr val="000000"/>
                </a:solidFill>
              </a:rPr>
              <a:t> de </a:t>
            </a:r>
            <a:r>
              <a:rPr lang="en-GB" sz="1700" dirty="0" err="1">
                <a:solidFill>
                  <a:srgbClr val="000000"/>
                </a:solidFill>
              </a:rPr>
              <a:t>asociatii</a:t>
            </a:r>
            <a:r>
              <a:rPr lang="en-GB" sz="1700" dirty="0">
                <a:solidFill>
                  <a:srgbClr val="000000"/>
                </a:solidFill>
              </a:rPr>
              <a:t>, </a:t>
            </a:r>
            <a:r>
              <a:rPr lang="en-GB" sz="1700" dirty="0" err="1">
                <a:solidFill>
                  <a:srgbClr val="000000"/>
                </a:solidFill>
              </a:rPr>
              <a:t>promovarea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și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sprijinirea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semnatarilor</a:t>
            </a:r>
            <a:r>
              <a:rPr lang="en-GB" sz="1700" dirty="0">
                <a:solidFill>
                  <a:srgbClr val="000000"/>
                </a:solidFill>
              </a:rPr>
              <a:t>).</a:t>
            </a:r>
          </a:p>
          <a:p>
            <a:pPr marL="0" indent="0" algn="just">
              <a:buNone/>
            </a:pPr>
            <a:r>
              <a:rPr lang="en-GB" sz="1700" dirty="0" err="1">
                <a:solidFill>
                  <a:srgbClr val="000000"/>
                </a:solidFill>
              </a:rPr>
              <a:t>Comunitatea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Conventiei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este</a:t>
            </a:r>
            <a:r>
              <a:rPr lang="en-GB" sz="1700" dirty="0">
                <a:solidFill>
                  <a:srgbClr val="000000"/>
                </a:solidFill>
              </a:rPr>
              <a:t>, de </a:t>
            </a:r>
            <a:r>
              <a:rPr lang="en-GB" sz="1700" dirty="0" err="1">
                <a:solidFill>
                  <a:srgbClr val="000000"/>
                </a:solidFill>
              </a:rPr>
              <a:t>asemenea</a:t>
            </a:r>
            <a:r>
              <a:rPr lang="en-GB" sz="1700" dirty="0">
                <a:solidFill>
                  <a:srgbClr val="000000"/>
                </a:solidFill>
              </a:rPr>
              <a:t>, </a:t>
            </a:r>
            <a:r>
              <a:rPr lang="en-GB" sz="1700" dirty="0" err="1">
                <a:solidFill>
                  <a:srgbClr val="000000"/>
                </a:solidFill>
              </a:rPr>
              <a:t>extinsa</a:t>
            </a:r>
            <a:r>
              <a:rPr lang="en-GB" sz="1700" dirty="0">
                <a:solidFill>
                  <a:srgbClr val="000000"/>
                </a:solidFill>
              </a:rPr>
              <a:t> la </a:t>
            </a:r>
            <a:r>
              <a:rPr lang="en-GB" sz="1700" dirty="0" err="1">
                <a:solidFill>
                  <a:srgbClr val="000000"/>
                </a:solidFill>
              </a:rPr>
              <a:t>nivel</a:t>
            </a:r>
            <a:r>
              <a:rPr lang="en-GB" sz="1700" dirty="0">
                <a:solidFill>
                  <a:srgbClr val="000000"/>
                </a:solidFill>
              </a:rPr>
              <a:t> global, </a:t>
            </a:r>
            <a:r>
              <a:rPr lang="en-GB" sz="1700" dirty="0" err="1">
                <a:solidFill>
                  <a:srgbClr val="000000"/>
                </a:solidFill>
              </a:rPr>
              <a:t>răspândindu</a:t>
            </a:r>
            <a:r>
              <a:rPr lang="en-GB" sz="1700" dirty="0">
                <a:solidFill>
                  <a:srgbClr val="000000"/>
                </a:solidFill>
              </a:rPr>
              <a:t>-se </a:t>
            </a:r>
            <a:r>
              <a:rPr lang="en-GB" sz="1700" dirty="0" err="1">
                <a:solidFill>
                  <a:srgbClr val="000000"/>
                </a:solidFill>
              </a:rPr>
              <a:t>în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mai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multe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regiuni</a:t>
            </a:r>
            <a:r>
              <a:rPr lang="en-GB" sz="1700" dirty="0">
                <a:solidFill>
                  <a:srgbClr val="000000"/>
                </a:solidFill>
              </a:rPr>
              <a:t> din </a:t>
            </a:r>
            <a:r>
              <a:rPr lang="en-GB" sz="1700" dirty="0" err="1">
                <a:solidFill>
                  <a:srgbClr val="000000"/>
                </a:solidFill>
              </a:rPr>
              <a:t>afara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r>
              <a:rPr lang="en-GB" sz="1700" dirty="0" err="1">
                <a:solidFill>
                  <a:srgbClr val="000000"/>
                </a:solidFill>
              </a:rPr>
              <a:t>Europei</a:t>
            </a:r>
            <a:r>
              <a:rPr lang="en-GB" sz="17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42382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latshållare för innehåll 4">
            <a:extLst>
              <a:ext uri="{FF2B5EF4-FFF2-40B4-BE49-F238E27FC236}">
                <a16:creationId xmlns:a16="http://schemas.microsoft.com/office/drawing/2014/main" xmlns="" id="{FAD047B6-F181-4EBC-8DF7-CEBFEF1D7AD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 t="12263" r="-1" b="1129"/>
          <a:stretch/>
        </p:blipFill>
        <p:spPr>
          <a:xfrm>
            <a:off x="5797543" y="10"/>
            <a:ext cx="6394152" cy="6857990"/>
          </a:xfrm>
          <a:prstGeom prst="rect">
            <a:avLst/>
          </a:prstGeom>
        </p:spPr>
      </p:pic>
      <p:pic>
        <p:nvPicPr>
          <p:cNvPr id="26" name="Picture 23">
            <a:extLst>
              <a:ext uri="{FF2B5EF4-FFF2-40B4-BE49-F238E27FC236}">
                <a16:creationId xmlns:a16="http://schemas.microsoft.com/office/drawing/2014/main" xmlns="" id="{54DDEBDD-D8BD-41A6-8A0D-B00E3768B0F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xmlns="" id="{55CEC572-EFDA-4650-A781-2992941BB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572025"/>
            <a:ext cx="5875412" cy="1311664"/>
          </a:xfrm>
        </p:spPr>
        <p:txBody>
          <a:bodyPr>
            <a:normAutofit/>
          </a:bodyPr>
          <a:lstStyle/>
          <a:p>
            <a:r>
              <a:rPr lang="en-GB" sz="3200" dirty="0" err="1">
                <a:solidFill>
                  <a:srgbClr val="000000"/>
                </a:solidFill>
              </a:rPr>
              <a:t>Conventia</a:t>
            </a:r>
            <a:r>
              <a:rPr lang="en-GB" sz="3200" dirty="0">
                <a:solidFill>
                  <a:srgbClr val="000000"/>
                </a:solidFill>
              </a:rPr>
              <a:t> (</a:t>
            </a:r>
            <a:r>
              <a:rPr lang="en-GB" sz="3200" dirty="0" err="1">
                <a:solidFill>
                  <a:srgbClr val="000000"/>
                </a:solidFill>
              </a:rPr>
              <a:t>Pactul</a:t>
            </a:r>
            <a:r>
              <a:rPr lang="en-GB" sz="3200" dirty="0">
                <a:solidFill>
                  <a:srgbClr val="000000"/>
                </a:solidFill>
              </a:rPr>
              <a:t>) pas cu pas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xmlns="" id="{B89378B7-60C4-4F07-90B2-22F8DEB6AC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997" y="1585446"/>
            <a:ext cx="4992241" cy="76108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1700" dirty="0" err="1"/>
              <a:t>Procesul</a:t>
            </a:r>
            <a:r>
              <a:rPr lang="en-GB" sz="1700" dirty="0"/>
              <a:t> de </a:t>
            </a:r>
            <a:r>
              <a:rPr lang="en-GB" sz="1700" dirty="0" err="1"/>
              <a:t>aderare</a:t>
            </a:r>
            <a:r>
              <a:rPr lang="en-GB" sz="1700" dirty="0"/>
              <a:t> la </a:t>
            </a:r>
            <a:r>
              <a:rPr lang="en-GB" sz="1700" dirty="0" err="1"/>
              <a:t>conventie</a:t>
            </a:r>
            <a:r>
              <a:rPr lang="en-GB" sz="1700" dirty="0"/>
              <a:t> (pact) </a:t>
            </a:r>
            <a:r>
              <a:rPr lang="en-GB" sz="1700" dirty="0" err="1"/>
              <a:t>implica</a:t>
            </a:r>
            <a:r>
              <a:rPr lang="en-GB" sz="1700" dirty="0"/>
              <a:t> </a:t>
            </a:r>
            <a:r>
              <a:rPr lang="en-GB" sz="1700" dirty="0" err="1"/>
              <a:t>urmatoarele</a:t>
            </a:r>
            <a:r>
              <a:rPr lang="en-GB" sz="1700" dirty="0"/>
              <a:t> </a:t>
            </a:r>
            <a:r>
              <a:rPr lang="en-GB" sz="1700" dirty="0" err="1"/>
              <a:t>etape</a:t>
            </a:r>
            <a:r>
              <a:rPr lang="en-GB" sz="1700" dirty="0"/>
              <a:t>:</a:t>
            </a:r>
            <a:endParaRPr lang="en-GB" sz="1700" dirty="0">
              <a:solidFill>
                <a:srgbClr val="000000"/>
              </a:solidFill>
            </a:endParaRP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xmlns="" id="{AA43BB5F-56DA-4701-BA93-B1F777268450}"/>
              </a:ext>
            </a:extLst>
          </p:cNvPr>
          <p:cNvSpPr txBox="1"/>
          <p:nvPr/>
        </p:nvSpPr>
        <p:spPr>
          <a:xfrm>
            <a:off x="9676569" y="6657945"/>
            <a:ext cx="251543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700">
                <a:solidFill>
                  <a:srgbClr val="FFFFFF"/>
                </a:solidFill>
                <a:hlinkClick r:id="rId3" tooltip="http://www.ip-watch.org/2014/12/08/one-bite-at-the-apple-ptab-closes-ipr-joinder-loophole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Det här fotot</a:t>
            </a:r>
            <a:r>
              <a:rPr lang="en-GB" sz="700">
                <a:solidFill>
                  <a:srgbClr val="FFFFFF"/>
                </a:solidFill>
              </a:rPr>
              <a:t> av Okänd författare licensieras enligt </a:t>
            </a:r>
            <a:r>
              <a:rPr lang="en-GB" sz="700">
                <a:solidFill>
                  <a:srgbClr val="FFFFFF"/>
                </a:solidFill>
                <a:hlinkClick r:id="rId5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CC BY-SA-NC</a:t>
            </a:r>
            <a:endParaRPr lang="en-GB" sz="700">
              <a:solidFill>
                <a:srgbClr val="FFFFFF"/>
              </a:solidFill>
            </a:endParaRPr>
          </a:p>
        </p:txBody>
      </p: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xmlns="" id="{EC5C4F55-1C4D-4FC8-91BC-490C67AF6E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914380"/>
              </p:ext>
            </p:extLst>
          </p:nvPr>
        </p:nvGraphicFramePr>
        <p:xfrm>
          <a:off x="804997" y="2346529"/>
          <a:ext cx="5037002" cy="417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6733">
                  <a:extLst>
                    <a:ext uri="{9D8B030D-6E8A-4147-A177-3AD203B41FA5}">
                      <a16:colId xmlns:a16="http://schemas.microsoft.com/office/drawing/2014/main" xmlns="" val="367771866"/>
                    </a:ext>
                  </a:extLst>
                </a:gridCol>
                <a:gridCol w="4570269">
                  <a:extLst>
                    <a:ext uri="{9D8B030D-6E8A-4147-A177-3AD203B41FA5}">
                      <a16:colId xmlns:a16="http://schemas.microsoft.com/office/drawing/2014/main" xmlns="" val="3130370234"/>
                    </a:ext>
                  </a:extLst>
                </a:gridCol>
              </a:tblGrid>
              <a:tr h="547596">
                <a:tc rowSpan="2">
                  <a:txBody>
                    <a:bodyPr/>
                    <a:lstStyle/>
                    <a:p>
                      <a:r>
                        <a:rPr lang="sv-SE" sz="2800" dirty="0">
                          <a:solidFill>
                            <a:schemeClr val="accent2"/>
                          </a:solidFill>
                        </a:rPr>
                        <a:t>1</a:t>
                      </a:r>
                      <a:endParaRPr lang="sv-SE" sz="2800" b="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 err="1"/>
                        <a:t>Angajament</a:t>
                      </a:r>
                      <a:r>
                        <a:rPr lang="en-US" sz="1700" dirty="0"/>
                        <a:t> (</a:t>
                      </a:r>
                      <a:r>
                        <a:rPr lang="en-US" sz="1700" dirty="0" err="1"/>
                        <a:t>asumare</a:t>
                      </a:r>
                      <a:r>
                        <a:rPr lang="en-US" sz="1700" dirty="0"/>
                        <a:t>) </a:t>
                      </a:r>
                      <a:r>
                        <a:rPr lang="en-US" sz="1700" dirty="0" err="1"/>
                        <a:t>politica</a:t>
                      </a:r>
                      <a:r>
                        <a:rPr lang="en-US" sz="1700" dirty="0"/>
                        <a:t> </a:t>
                      </a:r>
                      <a:r>
                        <a:rPr lang="en-US" sz="1700" dirty="0" err="1"/>
                        <a:t>prin</a:t>
                      </a:r>
                      <a:r>
                        <a:rPr lang="en-US" sz="1700" dirty="0"/>
                        <a:t> </a:t>
                      </a:r>
                      <a:r>
                        <a:rPr lang="en-US" sz="1700" dirty="0" err="1"/>
                        <a:t>semnarea</a:t>
                      </a:r>
                      <a:r>
                        <a:rPr lang="en-US" sz="1700" dirty="0"/>
                        <a:t> </a:t>
                      </a:r>
                      <a:r>
                        <a:rPr lang="en-US" sz="1700" dirty="0" err="1"/>
                        <a:t>Conventiei</a:t>
                      </a:r>
                      <a:r>
                        <a:rPr lang="en-US" sz="1700" dirty="0"/>
                        <a:t> (</a:t>
                      </a:r>
                      <a:r>
                        <a:rPr lang="en-US" sz="1700" dirty="0" err="1"/>
                        <a:t>Pactului</a:t>
                      </a:r>
                      <a:r>
                        <a:rPr lang="en-US" sz="1700" dirty="0"/>
                        <a:t>) </a:t>
                      </a:r>
                      <a:r>
                        <a:rPr lang="en-US" sz="1700" dirty="0" err="1"/>
                        <a:t>Primarilor</a:t>
                      </a:r>
                      <a:r>
                        <a:rPr lang="en-US" sz="1700" dirty="0"/>
                        <a:t>. </a:t>
                      </a:r>
                      <a:endParaRPr lang="en-US" sz="17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28579944"/>
                  </a:ext>
                </a:extLst>
              </a:tr>
              <a:tr h="333121">
                <a:tc vMerge="1"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 err="1"/>
                        <a:t>Definirea</a:t>
                      </a:r>
                      <a:r>
                        <a:rPr lang="en-GB" sz="1700" dirty="0"/>
                        <a:t> </a:t>
                      </a:r>
                      <a:r>
                        <a:rPr lang="en-GB" sz="1700" dirty="0" err="1"/>
                        <a:t>ambitiilor</a:t>
                      </a:r>
                      <a:r>
                        <a:rPr lang="en-GB" sz="1700" dirty="0"/>
                        <a:t> </a:t>
                      </a:r>
                      <a:r>
                        <a:rPr lang="en-GB" sz="1700" dirty="0" err="1"/>
                        <a:t>si</a:t>
                      </a:r>
                      <a:r>
                        <a:rPr lang="en-GB" sz="1700" dirty="0"/>
                        <a:t> a </a:t>
                      </a:r>
                      <a:r>
                        <a:rPr lang="en-GB" sz="1700" dirty="0" err="1"/>
                        <a:t>tintelor</a:t>
                      </a:r>
                      <a:r>
                        <a:rPr lang="en-GB" sz="1700" dirty="0"/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8260472"/>
                  </a:ext>
                </a:extLst>
              </a:tr>
              <a:tr h="856051">
                <a:tc rowSpan="2">
                  <a:txBody>
                    <a:bodyPr/>
                    <a:lstStyle/>
                    <a:p>
                      <a:r>
                        <a:rPr lang="sv-SE" sz="2800" dirty="0">
                          <a:solidFill>
                            <a:schemeClr val="accent2"/>
                          </a:solidFill>
                        </a:rPr>
                        <a:t>2</a:t>
                      </a:r>
                      <a:endParaRPr lang="sv-SE" sz="2800" b="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 err="1"/>
                        <a:t>Stabilirea</a:t>
                      </a:r>
                      <a:r>
                        <a:rPr lang="en-GB" sz="1700" dirty="0"/>
                        <a:t> </a:t>
                      </a:r>
                      <a:r>
                        <a:rPr lang="en-GB" sz="1700" dirty="0" err="1"/>
                        <a:t>unui</a:t>
                      </a:r>
                      <a:r>
                        <a:rPr lang="en-GB" sz="1700" dirty="0"/>
                        <a:t> plan de </a:t>
                      </a:r>
                      <a:r>
                        <a:rPr lang="en-GB" sz="1700" dirty="0" err="1"/>
                        <a:t>actiune</a:t>
                      </a:r>
                      <a:r>
                        <a:rPr lang="en-GB" sz="1700" dirty="0"/>
                        <a:t> in </a:t>
                      </a:r>
                      <a:r>
                        <a:rPr lang="en-GB" sz="1700" dirty="0" err="1"/>
                        <a:t>timp</a:t>
                      </a:r>
                      <a:r>
                        <a:rPr lang="en-GB" sz="1700" dirty="0"/>
                        <a:t> de 2 ani care </a:t>
                      </a:r>
                      <a:r>
                        <a:rPr lang="en-GB" sz="1700" dirty="0" err="1"/>
                        <a:t>sa</a:t>
                      </a:r>
                      <a:r>
                        <a:rPr lang="en-GB" sz="1700" dirty="0"/>
                        <a:t> include un inventor al </a:t>
                      </a:r>
                      <a:r>
                        <a:rPr lang="en-GB" sz="1700" dirty="0" err="1"/>
                        <a:t>emisiilor</a:t>
                      </a:r>
                      <a:r>
                        <a:rPr lang="en-GB" sz="1700" dirty="0"/>
                        <a:t> de </a:t>
                      </a:r>
                      <a:r>
                        <a:rPr lang="en-GB" sz="1700" dirty="0" err="1"/>
                        <a:t>baza</a:t>
                      </a:r>
                      <a:r>
                        <a:rPr lang="en-GB" sz="1700" dirty="0"/>
                        <a:t> </a:t>
                      </a:r>
                      <a:r>
                        <a:rPr lang="en-GB" sz="1700" dirty="0" err="1"/>
                        <a:t>si</a:t>
                      </a:r>
                      <a:r>
                        <a:rPr lang="en-GB" sz="1700" dirty="0"/>
                        <a:t> </a:t>
                      </a:r>
                      <a:r>
                        <a:rPr lang="en-GB" sz="1700" dirty="0" err="1"/>
                        <a:t>riscul</a:t>
                      </a:r>
                      <a:r>
                        <a:rPr lang="en-GB" sz="1700" dirty="0"/>
                        <a:t> de </a:t>
                      </a:r>
                      <a:r>
                        <a:rPr lang="en-GB" sz="1700" dirty="0" err="1"/>
                        <a:t>schimbare</a:t>
                      </a:r>
                      <a:r>
                        <a:rPr lang="en-GB" sz="1700" dirty="0"/>
                        <a:t> </a:t>
                      </a:r>
                      <a:r>
                        <a:rPr lang="en-GB" sz="1700" dirty="0" err="1"/>
                        <a:t>climatica</a:t>
                      </a:r>
                      <a:r>
                        <a:rPr lang="en-GB" sz="1700" dirty="0"/>
                        <a:t> precum </a:t>
                      </a:r>
                      <a:r>
                        <a:rPr lang="en-GB" sz="1700" dirty="0" err="1"/>
                        <a:t>si</a:t>
                      </a:r>
                      <a:r>
                        <a:rPr lang="en-GB" sz="1700" dirty="0"/>
                        <a:t> </a:t>
                      </a:r>
                      <a:r>
                        <a:rPr lang="en-GB" sz="1700" dirty="0" err="1"/>
                        <a:t>evaluarea</a:t>
                      </a:r>
                      <a:r>
                        <a:rPr lang="en-GB" sz="1700" dirty="0"/>
                        <a:t> </a:t>
                      </a:r>
                      <a:r>
                        <a:rPr lang="en-GB" sz="1700" dirty="0" err="1"/>
                        <a:t>vulnerabilitatii</a:t>
                      </a:r>
                      <a:r>
                        <a:rPr lang="en-GB" sz="1700" dirty="0"/>
                        <a:t>.</a:t>
                      </a:r>
                      <a:endParaRPr lang="en-GB" sz="17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54928543"/>
                  </a:ext>
                </a:extLst>
              </a:tr>
              <a:tr h="169587">
                <a:tc vMerge="1"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 err="1"/>
                        <a:t>Implementarea</a:t>
                      </a:r>
                      <a:r>
                        <a:rPr lang="en-GB" sz="1700" dirty="0"/>
                        <a:t> </a:t>
                      </a:r>
                      <a:r>
                        <a:rPr lang="en-GB" sz="1700" dirty="0" err="1"/>
                        <a:t>solutiilor</a:t>
                      </a:r>
                      <a:r>
                        <a:rPr lang="en-GB" sz="1700" dirty="0"/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45499"/>
                  </a:ext>
                </a:extLst>
              </a:tr>
              <a:tr h="333121">
                <a:tc rowSpan="2">
                  <a:txBody>
                    <a:bodyPr/>
                    <a:lstStyle/>
                    <a:p>
                      <a:r>
                        <a:rPr lang="sv-SE" sz="2800" dirty="0">
                          <a:solidFill>
                            <a:schemeClr val="accent2"/>
                          </a:solidFill>
                        </a:rPr>
                        <a:t>3</a:t>
                      </a:r>
                      <a:endParaRPr lang="sv-SE" sz="2800" b="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 err="1"/>
                        <a:t>Transmiterea</a:t>
                      </a:r>
                      <a:r>
                        <a:rPr lang="en-GB" sz="1700" dirty="0"/>
                        <a:t> </a:t>
                      </a:r>
                      <a:r>
                        <a:rPr lang="en-GB" sz="1700" dirty="0" err="1"/>
                        <a:t>raportului</a:t>
                      </a:r>
                      <a:r>
                        <a:rPr lang="en-GB" sz="1700" dirty="0"/>
                        <a:t> de </a:t>
                      </a:r>
                      <a:r>
                        <a:rPr lang="en-GB" sz="1700" dirty="0" err="1"/>
                        <a:t>monitorizare</a:t>
                      </a:r>
                      <a:r>
                        <a:rPr lang="en-GB" sz="1700" dirty="0"/>
                        <a:t> la </a:t>
                      </a:r>
                      <a:r>
                        <a:rPr lang="en-GB" sz="1700" dirty="0" err="1"/>
                        <a:t>fiecare</a:t>
                      </a:r>
                      <a:r>
                        <a:rPr lang="en-GB" sz="1700" dirty="0"/>
                        <a:t> 2 ani.</a:t>
                      </a:r>
                      <a:endParaRPr lang="en-GB" sz="17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07718677"/>
                  </a:ext>
                </a:extLst>
              </a:tr>
              <a:tr h="547596">
                <a:tc vMerge="1"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err="1"/>
                        <a:t>Activitate</a:t>
                      </a:r>
                      <a:r>
                        <a:rPr lang="en-GB" sz="1700" dirty="0"/>
                        <a:t> continua de </a:t>
                      </a:r>
                      <a:r>
                        <a:rPr lang="en-GB" sz="1700" dirty="0" err="1"/>
                        <a:t>evaluare</a:t>
                      </a:r>
                      <a:r>
                        <a:rPr lang="en-GB" sz="1700" dirty="0"/>
                        <a:t> </a:t>
                      </a:r>
                      <a:r>
                        <a:rPr lang="en-GB" sz="1700" dirty="0" err="1"/>
                        <a:t>si</a:t>
                      </a:r>
                      <a:r>
                        <a:rPr lang="en-GB" sz="1700" dirty="0"/>
                        <a:t> re-</a:t>
                      </a:r>
                      <a:r>
                        <a:rPr lang="en-GB" sz="1700" dirty="0" err="1"/>
                        <a:t>ajustare</a:t>
                      </a:r>
                      <a:r>
                        <a:rPr lang="en-GB" sz="1700" dirty="0"/>
                        <a:t> a </a:t>
                      </a:r>
                      <a:r>
                        <a:rPr lang="en-GB" sz="1700" dirty="0" err="1"/>
                        <a:t>prioritatilor</a:t>
                      </a:r>
                      <a:r>
                        <a:rPr lang="en-GB" sz="1700" dirty="0"/>
                        <a:t>.</a:t>
                      </a:r>
                      <a:endParaRPr lang="sv-SE" sz="17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5965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5517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xmlns="" id="{216AE50B-E5D0-420A-84B4-34C6F61145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 t="9091" r="2565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1" name="Rectangle 18">
            <a:extLst>
              <a:ext uri="{FF2B5EF4-FFF2-40B4-BE49-F238E27FC236}">
                <a16:creationId xmlns:a16="http://schemas.microsoft.com/office/drawing/2014/main" xmlns="" id="{724CD679-7405-4CD3-A92A-9469F279A59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336884" y="321176"/>
            <a:ext cx="5735590" cy="589674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xmlns="" id="{767F8443-D483-4875-8237-B1BB3D6D6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805" y="231113"/>
            <a:ext cx="5221266" cy="1235946"/>
          </a:xfrm>
        </p:spPr>
        <p:txBody>
          <a:bodyPr>
            <a:normAutofit/>
          </a:bodyPr>
          <a:lstStyle/>
          <a:p>
            <a:r>
              <a:rPr lang="en-GB" sz="3200" dirty="0" err="1"/>
              <a:t>Transpunerea</a:t>
            </a:r>
            <a:r>
              <a:rPr lang="en-GB" sz="3200" dirty="0"/>
              <a:t> in </a:t>
            </a:r>
            <a:r>
              <a:rPr lang="en-GB" sz="3200" dirty="0" err="1"/>
              <a:t>actiuni</a:t>
            </a:r>
            <a:endParaRPr lang="en-GB" sz="3200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xmlns="" id="{D1EAC6FA-B938-4D00-85F6-D8B9B62289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109" y="1306286"/>
            <a:ext cx="5383497" cy="4814904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dirty="0" err="1"/>
              <a:t>Angajamentul</a:t>
            </a:r>
            <a:r>
              <a:rPr lang="en-GB" sz="2200" dirty="0"/>
              <a:t> politic </a:t>
            </a:r>
            <a:r>
              <a:rPr lang="en-GB" sz="2200" dirty="0" err="1"/>
              <a:t>este</a:t>
            </a:r>
            <a:r>
              <a:rPr lang="en-GB" sz="2200" dirty="0"/>
              <a:t> </a:t>
            </a:r>
            <a:r>
              <a:rPr lang="en-GB" sz="2200" dirty="0" err="1"/>
              <a:t>transpus</a:t>
            </a:r>
            <a:r>
              <a:rPr lang="en-GB" sz="2200" dirty="0"/>
              <a:t> </a:t>
            </a:r>
            <a:r>
              <a:rPr lang="en-GB" sz="2200" dirty="0" err="1"/>
              <a:t>în</a:t>
            </a:r>
            <a:r>
              <a:rPr lang="en-GB" sz="2200" dirty="0"/>
              <a:t> </a:t>
            </a:r>
            <a:r>
              <a:rPr lang="en-GB" sz="2200" dirty="0" err="1"/>
              <a:t>acțiuni</a:t>
            </a:r>
            <a:r>
              <a:rPr lang="en-GB" sz="2200" dirty="0"/>
              <a:t> practice </a:t>
            </a:r>
            <a:r>
              <a:rPr lang="en-GB" sz="2200" dirty="0" err="1"/>
              <a:t>prin</a:t>
            </a:r>
            <a:r>
              <a:rPr lang="en-GB" sz="2200" dirty="0"/>
              <a:t> </a:t>
            </a:r>
            <a:r>
              <a:rPr lang="en-GB" sz="2200" dirty="0" err="1"/>
              <a:t>stabilirea</a:t>
            </a:r>
            <a:r>
              <a:rPr lang="en-GB" sz="2200" dirty="0"/>
              <a:t> </a:t>
            </a:r>
            <a:r>
              <a:rPr lang="en-GB" sz="2200" dirty="0" err="1"/>
              <a:t>unui</a:t>
            </a:r>
            <a:r>
              <a:rPr lang="en-GB" sz="2200" dirty="0"/>
              <a:t> Plan de </a:t>
            </a:r>
            <a:r>
              <a:rPr lang="en-GB" sz="2200" dirty="0" err="1"/>
              <a:t>Acțiune</a:t>
            </a:r>
            <a:r>
              <a:rPr lang="en-GB" sz="2200" dirty="0"/>
              <a:t> </a:t>
            </a:r>
            <a:r>
              <a:rPr lang="en-GB" sz="2200" dirty="0" err="1"/>
              <a:t>privind</a:t>
            </a:r>
            <a:r>
              <a:rPr lang="en-GB" sz="2200" dirty="0"/>
              <a:t> </a:t>
            </a:r>
            <a:r>
              <a:rPr lang="en-GB" sz="2200" dirty="0" err="1"/>
              <a:t>Energia</a:t>
            </a:r>
            <a:r>
              <a:rPr lang="en-GB" sz="2200" dirty="0"/>
              <a:t> </a:t>
            </a:r>
            <a:r>
              <a:rPr lang="en-GB" sz="2200" dirty="0" err="1"/>
              <a:t>Durabilă</a:t>
            </a:r>
            <a:r>
              <a:rPr lang="en-GB" sz="2200" dirty="0"/>
              <a:t> </a:t>
            </a:r>
            <a:r>
              <a:rPr lang="en-GB" sz="2200" dirty="0" err="1"/>
              <a:t>și</a:t>
            </a:r>
            <a:r>
              <a:rPr lang="en-GB" sz="2200" dirty="0"/>
              <a:t> </a:t>
            </a:r>
            <a:r>
              <a:rPr lang="en-GB" sz="2200" dirty="0" err="1"/>
              <a:t>Clima</a:t>
            </a:r>
            <a:r>
              <a:rPr lang="en-GB" sz="2200" dirty="0"/>
              <a:t> (PAEDC), care </a:t>
            </a:r>
            <a:r>
              <a:rPr lang="en-GB" sz="2200" dirty="0" err="1"/>
              <a:t>înainte</a:t>
            </a:r>
            <a:r>
              <a:rPr lang="en-GB" sz="2200" dirty="0"/>
              <a:t> de </a:t>
            </a:r>
            <a:r>
              <a:rPr lang="en-GB" sz="2200" dirty="0" err="1"/>
              <a:t>Pactul</a:t>
            </a:r>
            <a:r>
              <a:rPr lang="en-GB" sz="2200" dirty="0"/>
              <a:t> </a:t>
            </a:r>
            <a:r>
              <a:rPr lang="en-GB" sz="2200" dirty="0" err="1"/>
              <a:t>Primarilor</a:t>
            </a:r>
            <a:r>
              <a:rPr lang="en-GB" sz="2200" dirty="0"/>
              <a:t> </a:t>
            </a:r>
            <a:r>
              <a:rPr lang="en-GB" sz="2200" dirty="0" err="1"/>
              <a:t>revizuit</a:t>
            </a:r>
            <a:r>
              <a:rPr lang="en-GB" sz="2200" dirty="0"/>
              <a:t> din 2015 a </a:t>
            </a:r>
            <a:r>
              <a:rPr lang="en-GB" sz="2200" dirty="0" err="1"/>
              <a:t>fost</a:t>
            </a:r>
            <a:r>
              <a:rPr lang="en-GB" sz="2200" dirty="0"/>
              <a:t> </a:t>
            </a:r>
            <a:r>
              <a:rPr lang="en-GB" sz="2200" dirty="0" err="1"/>
              <a:t>denumit</a:t>
            </a:r>
            <a:r>
              <a:rPr lang="en-GB" sz="2200" dirty="0"/>
              <a:t> </a:t>
            </a:r>
            <a:r>
              <a:rPr lang="en-GB" sz="2200" dirty="0" err="1"/>
              <a:t>Planul</a:t>
            </a:r>
            <a:r>
              <a:rPr lang="en-GB" sz="2200" dirty="0"/>
              <a:t> de </a:t>
            </a:r>
            <a:r>
              <a:rPr lang="en-GB" sz="2200" dirty="0" err="1"/>
              <a:t>Acțiune</a:t>
            </a:r>
            <a:r>
              <a:rPr lang="en-GB" sz="2200" dirty="0"/>
              <a:t> </a:t>
            </a:r>
            <a:r>
              <a:rPr lang="en-GB" sz="2200" dirty="0" err="1"/>
              <a:t>privind</a:t>
            </a:r>
            <a:r>
              <a:rPr lang="en-GB" sz="2200" dirty="0"/>
              <a:t> </a:t>
            </a:r>
            <a:r>
              <a:rPr lang="en-GB" sz="2200" dirty="0" err="1"/>
              <a:t>Energia</a:t>
            </a:r>
            <a:r>
              <a:rPr lang="en-GB" sz="2200" dirty="0"/>
              <a:t> </a:t>
            </a:r>
            <a:r>
              <a:rPr lang="en-GB" sz="2200" dirty="0" err="1"/>
              <a:t>Durabilă</a:t>
            </a:r>
            <a:r>
              <a:rPr lang="en-GB" sz="2200" dirty="0"/>
              <a:t> (PAED).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dirty="0" err="1"/>
              <a:t>Partea</a:t>
            </a:r>
            <a:r>
              <a:rPr lang="en-GB" sz="2200" dirty="0"/>
              <a:t> de </a:t>
            </a:r>
            <a:r>
              <a:rPr lang="en-GB" sz="2200" dirty="0" err="1"/>
              <a:t>atenuare</a:t>
            </a:r>
            <a:r>
              <a:rPr lang="en-GB" sz="2200" dirty="0"/>
              <a:t> din </a:t>
            </a:r>
            <a:r>
              <a:rPr lang="en-GB" sz="2200" dirty="0" err="1"/>
              <a:t>planul</a:t>
            </a:r>
            <a:r>
              <a:rPr lang="en-GB" sz="2200" dirty="0"/>
              <a:t> de </a:t>
            </a:r>
            <a:r>
              <a:rPr lang="en-GB" sz="2200" dirty="0" err="1"/>
              <a:t>acțiune</a:t>
            </a:r>
            <a:r>
              <a:rPr lang="en-GB" sz="2200" dirty="0"/>
              <a:t> se </a:t>
            </a:r>
            <a:r>
              <a:rPr lang="en-GB" sz="2200" dirty="0" err="1"/>
              <a:t>concentrează</a:t>
            </a:r>
            <a:r>
              <a:rPr lang="en-GB" sz="2200" dirty="0"/>
              <a:t> </a:t>
            </a:r>
            <a:r>
              <a:rPr lang="en-GB" sz="2200" dirty="0" err="1"/>
              <a:t>asupra</a:t>
            </a:r>
            <a:r>
              <a:rPr lang="en-GB" sz="2200" dirty="0"/>
              <a:t> </a:t>
            </a:r>
            <a:r>
              <a:rPr lang="en-GB" sz="2200" dirty="0" err="1"/>
              <a:t>emisiilor</a:t>
            </a:r>
            <a:r>
              <a:rPr lang="en-GB" sz="2200" dirty="0"/>
              <a:t> de GES </a:t>
            </a:r>
            <a:r>
              <a:rPr lang="en-GB" sz="2200" dirty="0" err="1"/>
              <a:t>provenite</a:t>
            </a:r>
            <a:r>
              <a:rPr lang="en-GB" sz="2200" dirty="0"/>
              <a:t> din </a:t>
            </a:r>
            <a:r>
              <a:rPr lang="en-GB" sz="2200" dirty="0" err="1"/>
              <a:t>utilizarea</a:t>
            </a:r>
            <a:r>
              <a:rPr lang="en-GB" sz="2200" dirty="0"/>
              <a:t> </a:t>
            </a:r>
            <a:r>
              <a:rPr lang="en-GB" sz="2200" dirty="0" err="1"/>
              <a:t>energiei</a:t>
            </a:r>
            <a:r>
              <a:rPr lang="en-GB" sz="2200" dirty="0"/>
              <a:t> finale </a:t>
            </a:r>
            <a:r>
              <a:rPr lang="en-GB" sz="2200" dirty="0" err="1"/>
              <a:t>în</a:t>
            </a:r>
            <a:r>
              <a:rPr lang="en-GB" sz="2200" dirty="0"/>
              <a:t> </a:t>
            </a:r>
            <a:r>
              <a:rPr lang="en-GB" sz="2200" dirty="0" err="1"/>
              <a:t>sectoarele</a:t>
            </a:r>
            <a:r>
              <a:rPr lang="en-GB" sz="2200" dirty="0"/>
              <a:t> </a:t>
            </a:r>
            <a:r>
              <a:rPr lang="en-GB" sz="2200" dirty="0" err="1"/>
              <a:t>aflate</a:t>
            </a:r>
            <a:r>
              <a:rPr lang="en-GB" sz="2200" dirty="0"/>
              <a:t> sub </a:t>
            </a:r>
            <a:r>
              <a:rPr lang="en-GB" sz="2200" dirty="0" err="1"/>
              <a:t>autoritatea</a:t>
            </a:r>
            <a:r>
              <a:rPr lang="en-GB" sz="2200" dirty="0"/>
              <a:t> </a:t>
            </a:r>
            <a:r>
              <a:rPr lang="en-GB" sz="2200" dirty="0" err="1"/>
              <a:t>locală</a:t>
            </a:r>
            <a:r>
              <a:rPr lang="en-GB" sz="2200" dirty="0"/>
              <a:t>, </a:t>
            </a:r>
            <a:r>
              <a:rPr lang="en-GB" sz="2200" dirty="0" err="1"/>
              <a:t>în</a:t>
            </a:r>
            <a:r>
              <a:rPr lang="en-GB" sz="2200" dirty="0"/>
              <a:t> care </a:t>
            </a:r>
            <a:r>
              <a:rPr lang="en-GB" sz="2200" dirty="0" err="1"/>
              <a:t>clădirile</a:t>
            </a:r>
            <a:r>
              <a:rPr lang="en-GB" sz="2200" dirty="0"/>
              <a:t> </a:t>
            </a:r>
            <a:r>
              <a:rPr lang="en-GB" sz="2200" dirty="0" err="1"/>
              <a:t>municipale</a:t>
            </a:r>
            <a:r>
              <a:rPr lang="en-GB" sz="2200" dirty="0"/>
              <a:t>, </a:t>
            </a:r>
            <a:r>
              <a:rPr lang="en-GB" sz="2200" dirty="0" err="1"/>
              <a:t>clădirile</a:t>
            </a:r>
            <a:r>
              <a:rPr lang="en-GB" sz="2200" dirty="0"/>
              <a:t> </a:t>
            </a:r>
            <a:r>
              <a:rPr lang="en-GB" sz="2200" dirty="0" err="1"/>
              <a:t>terțiare</a:t>
            </a:r>
            <a:r>
              <a:rPr lang="en-GB" sz="2200" dirty="0"/>
              <a:t>, </a:t>
            </a:r>
            <a:r>
              <a:rPr lang="en-GB" sz="2200" dirty="0" err="1"/>
              <a:t>clădirile</a:t>
            </a:r>
            <a:r>
              <a:rPr lang="en-GB" sz="2200" dirty="0"/>
              <a:t> </a:t>
            </a:r>
            <a:r>
              <a:rPr lang="en-GB" sz="2200" dirty="0" err="1"/>
              <a:t>rezidențiale</a:t>
            </a:r>
            <a:r>
              <a:rPr lang="en-GB" sz="2200" dirty="0"/>
              <a:t> </a:t>
            </a:r>
            <a:r>
              <a:rPr lang="en-GB" sz="2200" dirty="0" err="1"/>
              <a:t>și</a:t>
            </a:r>
            <a:r>
              <a:rPr lang="en-GB" sz="2200" dirty="0"/>
              <a:t> </a:t>
            </a:r>
            <a:r>
              <a:rPr lang="en-GB" sz="2200" dirty="0" err="1"/>
              <a:t>transporturile</a:t>
            </a:r>
            <a:r>
              <a:rPr lang="en-GB" sz="2200" dirty="0"/>
              <a:t> sunt </a:t>
            </a:r>
            <a:r>
              <a:rPr lang="en-GB" sz="2200" dirty="0" err="1"/>
              <a:t>sectoare</a:t>
            </a:r>
            <a:r>
              <a:rPr lang="en-GB" sz="2200" dirty="0"/>
              <a:t> </a:t>
            </a:r>
            <a:r>
              <a:rPr lang="en-GB" sz="2200" dirty="0" err="1"/>
              <a:t>obligatorii</a:t>
            </a:r>
            <a:r>
              <a:rPr lang="en-GB" sz="2200" dirty="0"/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dirty="0" err="1"/>
              <a:t>Partea</a:t>
            </a:r>
            <a:r>
              <a:rPr lang="en-GB" sz="2200" dirty="0"/>
              <a:t> </a:t>
            </a:r>
            <a:r>
              <a:rPr lang="en-GB" sz="2200" dirty="0" err="1"/>
              <a:t>privind</a:t>
            </a:r>
            <a:r>
              <a:rPr lang="en-GB" sz="2200" dirty="0"/>
              <a:t> </a:t>
            </a:r>
            <a:r>
              <a:rPr lang="en-GB" sz="2200" dirty="0" err="1"/>
              <a:t>adaptarea</a:t>
            </a:r>
            <a:r>
              <a:rPr lang="en-GB" sz="2200" dirty="0"/>
              <a:t> la </a:t>
            </a:r>
            <a:r>
              <a:rPr lang="en-GB" sz="2200" dirty="0" err="1"/>
              <a:t>schimbările</a:t>
            </a:r>
            <a:r>
              <a:rPr lang="en-GB" sz="2200" dirty="0"/>
              <a:t> </a:t>
            </a:r>
            <a:r>
              <a:rPr lang="en-GB" sz="2200" dirty="0" err="1"/>
              <a:t>climatice</a:t>
            </a:r>
            <a:r>
              <a:rPr lang="en-GB" sz="2200" dirty="0"/>
              <a:t>* </a:t>
            </a:r>
            <a:r>
              <a:rPr lang="en-GB" sz="2200" dirty="0" err="1"/>
              <a:t>cuprinde</a:t>
            </a:r>
            <a:r>
              <a:rPr lang="en-GB" sz="2200" dirty="0"/>
              <a:t> </a:t>
            </a:r>
            <a:r>
              <a:rPr lang="en-GB" sz="2200" dirty="0" err="1"/>
              <a:t>analizarea</a:t>
            </a:r>
            <a:r>
              <a:rPr lang="en-GB" sz="2200" dirty="0"/>
              <a:t> </a:t>
            </a:r>
            <a:r>
              <a:rPr lang="en-GB" sz="2200" dirty="0" err="1"/>
              <a:t>potențialelor</a:t>
            </a:r>
            <a:r>
              <a:rPr lang="en-GB" sz="2200" dirty="0"/>
              <a:t> </a:t>
            </a:r>
            <a:r>
              <a:rPr lang="en-GB" sz="2200" dirty="0" err="1"/>
              <a:t>pericole</a:t>
            </a:r>
            <a:r>
              <a:rPr lang="en-GB" sz="2200" dirty="0"/>
              <a:t> </a:t>
            </a:r>
            <a:r>
              <a:rPr lang="en-GB" sz="2200" dirty="0" err="1"/>
              <a:t>și</a:t>
            </a:r>
            <a:r>
              <a:rPr lang="en-GB" sz="2200" dirty="0"/>
              <a:t> </a:t>
            </a:r>
            <a:r>
              <a:rPr lang="en-GB" sz="2200" dirty="0" err="1"/>
              <a:t>evaluarea</a:t>
            </a:r>
            <a:r>
              <a:rPr lang="en-GB" sz="2200" dirty="0"/>
              <a:t> </a:t>
            </a:r>
            <a:r>
              <a:rPr lang="en-GB" sz="2200" dirty="0" err="1"/>
              <a:t>vulnerabilității</a:t>
            </a:r>
            <a:r>
              <a:rPr lang="en-GB" sz="2200" dirty="0"/>
              <a:t> care </a:t>
            </a:r>
            <a:r>
              <a:rPr lang="en-GB" sz="2200" dirty="0" err="1"/>
              <a:t>ar</a:t>
            </a:r>
            <a:r>
              <a:rPr lang="en-GB" sz="2200" dirty="0"/>
              <a:t> </a:t>
            </a:r>
            <a:r>
              <a:rPr lang="en-GB" sz="2200" dirty="0" err="1"/>
              <a:t>putea</a:t>
            </a:r>
            <a:r>
              <a:rPr lang="en-GB" sz="2200" dirty="0"/>
              <a:t> </a:t>
            </a:r>
            <a:r>
              <a:rPr lang="en-GB" sz="2200" dirty="0" err="1"/>
              <a:t>constitui</a:t>
            </a:r>
            <a:r>
              <a:rPr lang="en-GB" sz="2200" dirty="0"/>
              <a:t> o </a:t>
            </a:r>
            <a:r>
              <a:rPr lang="en-GB" sz="2200" dirty="0" err="1"/>
              <a:t>amenințare</a:t>
            </a:r>
            <a:r>
              <a:rPr lang="en-GB" sz="2200" dirty="0"/>
              <a:t> </a:t>
            </a:r>
            <a:r>
              <a:rPr lang="en-GB" sz="2200" dirty="0" err="1"/>
              <a:t>sau</a:t>
            </a:r>
            <a:r>
              <a:rPr lang="en-GB" sz="2200" dirty="0"/>
              <a:t> un </a:t>
            </a:r>
            <a:r>
              <a:rPr lang="en-GB" sz="2200" dirty="0" err="1"/>
              <a:t>prejudiciu</a:t>
            </a:r>
            <a:r>
              <a:rPr lang="en-GB" sz="2200" dirty="0"/>
              <a:t> </a:t>
            </a:r>
            <a:r>
              <a:rPr lang="en-GB" sz="2200" dirty="0" err="1"/>
              <a:t>potențial</a:t>
            </a:r>
            <a:r>
              <a:rPr lang="en-GB" sz="2200" dirty="0"/>
              <a:t> </a:t>
            </a:r>
            <a:r>
              <a:rPr lang="en-GB" sz="2200" dirty="0" err="1"/>
              <a:t>pentru</a:t>
            </a:r>
            <a:r>
              <a:rPr lang="en-GB" sz="2200" dirty="0"/>
              <a:t> </a:t>
            </a:r>
            <a:r>
              <a:rPr lang="en-GB" sz="2200" dirty="0" err="1"/>
              <a:t>orașul</a:t>
            </a:r>
            <a:r>
              <a:rPr lang="en-GB" sz="2200" dirty="0"/>
              <a:t>, </a:t>
            </a:r>
            <a:r>
              <a:rPr lang="en-GB" sz="2200" dirty="0" err="1"/>
              <a:t>provincia</a:t>
            </a:r>
            <a:r>
              <a:rPr lang="en-GB" sz="2200" dirty="0"/>
              <a:t> </a:t>
            </a:r>
            <a:r>
              <a:rPr lang="en-GB" sz="2200" dirty="0" err="1"/>
              <a:t>sau</a:t>
            </a:r>
            <a:r>
              <a:rPr lang="en-GB" sz="2200" dirty="0"/>
              <a:t> </a:t>
            </a:r>
            <a:r>
              <a:rPr lang="en-GB" sz="2200" dirty="0" err="1"/>
              <a:t>regiunea</a:t>
            </a:r>
            <a:r>
              <a:rPr lang="en-GB" sz="2200" dirty="0"/>
              <a:t> </a:t>
            </a:r>
            <a:r>
              <a:rPr lang="en-GB" sz="2200" dirty="0" err="1"/>
              <a:t>în</a:t>
            </a:r>
            <a:r>
              <a:rPr lang="en-GB" sz="2200" dirty="0"/>
              <a:t> </a:t>
            </a:r>
            <a:r>
              <a:rPr lang="en-GB" sz="2200" dirty="0" err="1"/>
              <a:t>cauză</a:t>
            </a:r>
            <a:r>
              <a:rPr lang="en-GB" sz="2200" dirty="0"/>
              <a:t>. </a:t>
            </a:r>
            <a:r>
              <a:rPr lang="en-GB" sz="2200" dirty="0" err="1"/>
              <a:t>Identificarea</a:t>
            </a:r>
            <a:r>
              <a:rPr lang="en-GB" sz="2200" dirty="0"/>
              <a:t> </a:t>
            </a:r>
            <a:r>
              <a:rPr lang="en-GB" sz="2200" dirty="0" err="1"/>
              <a:t>efectelor</a:t>
            </a:r>
            <a:r>
              <a:rPr lang="en-GB" sz="2200" dirty="0"/>
              <a:t> </a:t>
            </a:r>
            <a:r>
              <a:rPr lang="en-GB" sz="2200" dirty="0" err="1"/>
              <a:t>preconizate</a:t>
            </a:r>
            <a:r>
              <a:rPr lang="en-GB" sz="2200" dirty="0"/>
              <a:t> ale </a:t>
            </a:r>
            <a:r>
              <a:rPr lang="en-GB" sz="2200" dirty="0" err="1"/>
              <a:t>schimbărilor</a:t>
            </a:r>
            <a:r>
              <a:rPr lang="en-GB" sz="2200" dirty="0"/>
              <a:t> </a:t>
            </a:r>
            <a:r>
              <a:rPr lang="en-GB" sz="2200" dirty="0" err="1"/>
              <a:t>climatice</a:t>
            </a:r>
            <a:r>
              <a:rPr lang="en-GB" sz="2200" dirty="0"/>
              <a:t> </a:t>
            </a:r>
            <a:r>
              <a:rPr lang="en-GB" sz="2200" dirty="0" err="1"/>
              <a:t>fără</a:t>
            </a:r>
            <a:r>
              <a:rPr lang="en-GB" sz="2200" dirty="0"/>
              <a:t> </a:t>
            </a:r>
            <a:r>
              <a:rPr lang="en-GB" sz="2200" dirty="0" err="1"/>
              <a:t>adaptare</a:t>
            </a:r>
            <a:r>
              <a:rPr lang="en-GB" sz="2200" dirty="0"/>
              <a:t> </a:t>
            </a:r>
            <a:r>
              <a:rPr lang="en-GB" sz="2200" dirty="0" err="1"/>
              <a:t>este</a:t>
            </a:r>
            <a:r>
              <a:rPr lang="en-GB" sz="2200" dirty="0"/>
              <a:t>, de </a:t>
            </a:r>
            <a:r>
              <a:rPr lang="en-GB" sz="2200" dirty="0" err="1"/>
              <a:t>asemenea</a:t>
            </a:r>
            <a:r>
              <a:rPr lang="en-GB" sz="2200" dirty="0"/>
              <a:t>, </a:t>
            </a:r>
            <a:r>
              <a:rPr lang="en-GB" sz="2200" dirty="0" err="1"/>
              <a:t>inclusă</a:t>
            </a:r>
            <a:r>
              <a:rPr lang="en-GB" sz="2200" dirty="0"/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dirty="0" err="1"/>
              <a:t>În</a:t>
            </a:r>
            <a:r>
              <a:rPr lang="en-GB" sz="2200" dirty="0"/>
              <a:t> plus, </a:t>
            </a:r>
            <a:r>
              <a:rPr lang="en-GB" sz="2200" dirty="0" err="1"/>
              <a:t>cadrul</a:t>
            </a:r>
            <a:r>
              <a:rPr lang="en-GB" sz="2200" dirty="0"/>
              <a:t> </a:t>
            </a:r>
            <a:r>
              <a:rPr lang="en-GB" sz="2200" dirty="0" err="1"/>
              <a:t>pactului</a:t>
            </a:r>
            <a:r>
              <a:rPr lang="en-GB" sz="2200" dirty="0"/>
              <a:t> </a:t>
            </a:r>
            <a:r>
              <a:rPr lang="en-GB" sz="2200" dirty="0" err="1"/>
              <a:t>cuprinde</a:t>
            </a:r>
            <a:r>
              <a:rPr lang="en-GB" sz="2200" dirty="0"/>
              <a:t> </a:t>
            </a:r>
            <a:r>
              <a:rPr lang="en-GB" sz="2200" dirty="0" err="1"/>
              <a:t>accesul</a:t>
            </a:r>
            <a:r>
              <a:rPr lang="en-GB" sz="2200" dirty="0"/>
              <a:t> la o </a:t>
            </a:r>
            <a:r>
              <a:rPr lang="en-GB" sz="2200" dirty="0" err="1"/>
              <a:t>energie</a:t>
            </a:r>
            <a:r>
              <a:rPr lang="en-GB" sz="2200" dirty="0"/>
              <a:t> </a:t>
            </a:r>
            <a:r>
              <a:rPr lang="en-GB" sz="2200" dirty="0" err="1"/>
              <a:t>sigură</a:t>
            </a:r>
            <a:r>
              <a:rPr lang="en-GB" sz="2200" dirty="0"/>
              <a:t>, </a:t>
            </a:r>
            <a:r>
              <a:rPr lang="en-GB" sz="2200" dirty="0" err="1"/>
              <a:t>durabilă</a:t>
            </a:r>
            <a:r>
              <a:rPr lang="en-GB" sz="2200" dirty="0"/>
              <a:t> </a:t>
            </a:r>
            <a:r>
              <a:rPr lang="en-GB" sz="2200" dirty="0" err="1"/>
              <a:t>și</a:t>
            </a:r>
            <a:r>
              <a:rPr lang="en-GB" sz="2200" dirty="0"/>
              <a:t> </a:t>
            </a:r>
            <a:r>
              <a:rPr lang="en-GB" sz="2200" dirty="0" err="1"/>
              <a:t>accesibilă</a:t>
            </a:r>
            <a:r>
              <a:rPr lang="en-GB" sz="2200" dirty="0"/>
              <a:t>, </a:t>
            </a:r>
            <a:r>
              <a:rPr lang="en-GB" sz="2200" dirty="0" err="1"/>
              <a:t>inclusiv</a:t>
            </a:r>
            <a:r>
              <a:rPr lang="en-GB" sz="2200" dirty="0"/>
              <a:t> </a:t>
            </a:r>
            <a:r>
              <a:rPr lang="en-GB" sz="2200" dirty="0" err="1"/>
              <a:t>sărăcia</a:t>
            </a:r>
            <a:r>
              <a:rPr lang="en-GB" sz="2200" dirty="0"/>
              <a:t> </a:t>
            </a:r>
            <a:r>
              <a:rPr lang="en-GB" sz="2200" dirty="0" err="1"/>
              <a:t>energetică</a:t>
            </a:r>
            <a:r>
              <a:rPr lang="en-GB" sz="2200" dirty="0"/>
              <a:t>. </a:t>
            </a:r>
            <a:r>
              <a:rPr lang="en-GB" sz="2200" dirty="0" err="1"/>
              <a:t>Ghidul</a:t>
            </a:r>
            <a:r>
              <a:rPr lang="en-GB" sz="2200" dirty="0"/>
              <a:t> </a:t>
            </a:r>
            <a:r>
              <a:rPr lang="en-GB" sz="2200" dirty="0" err="1"/>
              <a:t>în</a:t>
            </a:r>
            <a:r>
              <a:rPr lang="en-GB" sz="2200" dirty="0"/>
              <a:t> </a:t>
            </a:r>
            <a:r>
              <a:rPr lang="en-GB" sz="2200" dirty="0" err="1"/>
              <a:t>acest</a:t>
            </a:r>
            <a:r>
              <a:rPr lang="en-GB" sz="2200" dirty="0"/>
              <a:t> </a:t>
            </a:r>
            <a:r>
              <a:rPr lang="en-GB" sz="2200" dirty="0" err="1"/>
              <a:t>sens</a:t>
            </a:r>
            <a:r>
              <a:rPr lang="en-GB" sz="2200" dirty="0"/>
              <a:t> </a:t>
            </a:r>
            <a:r>
              <a:rPr lang="en-GB" sz="2200" dirty="0" err="1"/>
              <a:t>este</a:t>
            </a:r>
            <a:r>
              <a:rPr lang="en-GB" sz="2200" dirty="0"/>
              <a:t> </a:t>
            </a:r>
            <a:r>
              <a:rPr lang="en-GB" sz="2200" dirty="0" err="1"/>
              <a:t>în</a:t>
            </a:r>
            <a:r>
              <a:rPr lang="en-GB" sz="2200" dirty="0"/>
              <a:t> curs de </a:t>
            </a:r>
            <a:r>
              <a:rPr lang="en-GB" sz="2200" dirty="0" err="1"/>
              <a:t>dezvoltare</a:t>
            </a:r>
            <a:r>
              <a:rPr lang="en-GB" sz="2200" dirty="0"/>
              <a:t>.</a:t>
            </a:r>
          </a:p>
          <a:p>
            <a:pPr marL="0" indent="0">
              <a:buNone/>
            </a:pPr>
            <a:r>
              <a:rPr lang="en-GB" sz="1600" i="1" dirty="0"/>
              <a:t>*care </a:t>
            </a:r>
            <a:r>
              <a:rPr lang="en-GB" sz="1600" i="1" dirty="0" err="1"/>
              <a:t>constituie</a:t>
            </a:r>
            <a:r>
              <a:rPr lang="en-GB" sz="1600" i="1" dirty="0"/>
              <a:t> o </a:t>
            </a:r>
            <a:r>
              <a:rPr lang="en-GB" sz="1600" i="1" dirty="0" err="1"/>
              <a:t>parte</a:t>
            </a:r>
            <a:r>
              <a:rPr lang="en-GB" sz="1600" i="1" dirty="0"/>
              <a:t> </a:t>
            </a:r>
            <a:r>
              <a:rPr lang="en-GB" sz="1600" i="1" dirty="0" err="1"/>
              <a:t>separata</a:t>
            </a:r>
            <a:r>
              <a:rPr lang="en-GB" sz="1600" i="1" dirty="0"/>
              <a:t> din PAED (</a:t>
            </a:r>
            <a:r>
              <a:rPr lang="en-GB" sz="1600" i="1" dirty="0" err="1"/>
              <a:t>Planul</a:t>
            </a:r>
            <a:r>
              <a:rPr lang="en-GB" sz="1600" i="1" dirty="0"/>
              <a:t> de </a:t>
            </a:r>
            <a:r>
              <a:rPr lang="en-GB" sz="1600" i="1" dirty="0" err="1"/>
              <a:t>Actiune</a:t>
            </a:r>
            <a:r>
              <a:rPr lang="en-GB" sz="1600" i="1" dirty="0"/>
              <a:t> </a:t>
            </a:r>
            <a:r>
              <a:rPr lang="en-GB" sz="1600" i="1" dirty="0" err="1"/>
              <a:t>pentru</a:t>
            </a:r>
            <a:r>
              <a:rPr lang="en-GB" sz="1600" i="1" dirty="0"/>
              <a:t> </a:t>
            </a:r>
            <a:r>
              <a:rPr lang="en-GB" sz="1600" i="1" dirty="0" err="1"/>
              <a:t>Energie</a:t>
            </a:r>
            <a:r>
              <a:rPr lang="en-GB" sz="1600" i="1" dirty="0"/>
              <a:t> </a:t>
            </a:r>
            <a:r>
              <a:rPr lang="en-GB" sz="1600" i="1" dirty="0" err="1"/>
              <a:t>Durabila</a:t>
            </a:r>
            <a:r>
              <a:rPr lang="en-GB" sz="1600" i="1" dirty="0"/>
              <a:t>)</a:t>
            </a:r>
          </a:p>
          <a:p>
            <a:pPr marL="0" indent="0">
              <a:buNone/>
            </a:pPr>
            <a:endParaRPr lang="en-GB" sz="1600" dirty="0"/>
          </a:p>
          <a:p>
            <a:endParaRPr lang="en-GB" sz="1600" dirty="0"/>
          </a:p>
          <a:p>
            <a:endParaRPr lang="en-GB" sz="1600" dirty="0"/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xmlns="" id="{2CD1ADEE-740E-4EDE-89C8-0ADFF2A0D28C}"/>
              </a:ext>
            </a:extLst>
          </p:cNvPr>
          <p:cNvSpPr txBox="1"/>
          <p:nvPr/>
        </p:nvSpPr>
        <p:spPr>
          <a:xfrm>
            <a:off x="9676567" y="6657945"/>
            <a:ext cx="251543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sv-SE" sz="700">
                <a:solidFill>
                  <a:srgbClr val="FFFFFF"/>
                </a:solidFill>
                <a:hlinkClick r:id="rId3" tooltip="http://www.eoi.es/blogs/merme/smartparking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Det här fotot</a:t>
            </a:r>
            <a:r>
              <a:rPr lang="sv-SE" sz="700">
                <a:solidFill>
                  <a:srgbClr val="FFFFFF"/>
                </a:solidFill>
              </a:rPr>
              <a:t> av Okänd författare licensieras enligt </a:t>
            </a:r>
            <a:r>
              <a:rPr lang="sv-SE" sz="700">
                <a:solidFill>
                  <a:srgbClr val="FFFFFF"/>
                </a:solidFill>
                <a:hlinkClick r:id="rId4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CC BY-SA-NC</a:t>
            </a:r>
            <a:endParaRPr lang="sv-SE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8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xmlns="" id="{7FE6E1A8-179B-48B9-9072-F2636A5BD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260714"/>
            <a:ext cx="5314536" cy="1325563"/>
          </a:xfrm>
        </p:spPr>
        <p:txBody>
          <a:bodyPr>
            <a:normAutofit/>
          </a:bodyPr>
          <a:lstStyle/>
          <a:p>
            <a:r>
              <a:rPr lang="en-GB" sz="3200" dirty="0" err="1"/>
              <a:t>Continutul</a:t>
            </a:r>
            <a:r>
              <a:rPr lang="en-GB" sz="3200" dirty="0"/>
              <a:t> PADC-</a:t>
            </a:r>
            <a:r>
              <a:rPr lang="en-GB" sz="3200" dirty="0" err="1"/>
              <a:t>urilor</a:t>
            </a:r>
            <a:endParaRPr lang="en-GB" sz="3200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xmlns="" id="{7D5113B5-AF9B-4E75-8239-125A088B0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376624"/>
            <a:ext cx="5609220" cy="5144756"/>
          </a:xfrm>
        </p:spPr>
        <p:txBody>
          <a:bodyPr anchor="t">
            <a:normAutofit fontScale="92500" lnSpcReduction="10000"/>
          </a:bodyPr>
          <a:lstStyle/>
          <a:p>
            <a:r>
              <a:rPr lang="en-US" sz="1600" dirty="0"/>
              <a:t>O </a:t>
            </a:r>
            <a:r>
              <a:rPr lang="en-US" sz="1600" dirty="0" err="1"/>
              <a:t>strategie</a:t>
            </a:r>
            <a:r>
              <a:rPr lang="en-US" sz="1600" dirty="0"/>
              <a:t> </a:t>
            </a:r>
            <a:r>
              <a:rPr lang="en-US" sz="1600" dirty="0" err="1"/>
              <a:t>generală</a:t>
            </a:r>
            <a:r>
              <a:rPr lang="en-US" sz="1600" dirty="0"/>
              <a:t> </a:t>
            </a:r>
            <a:r>
              <a:rPr lang="en-US" sz="1600" dirty="0" err="1"/>
              <a:t>pentru</a:t>
            </a:r>
            <a:r>
              <a:rPr lang="en-US" sz="1600" dirty="0"/>
              <a:t> </a:t>
            </a:r>
            <a:r>
              <a:rPr lang="en-US" sz="1600" dirty="0" err="1"/>
              <a:t>eforturile</a:t>
            </a:r>
            <a:r>
              <a:rPr lang="en-US" sz="1600" dirty="0"/>
              <a:t> locale de </a:t>
            </a:r>
            <a:r>
              <a:rPr lang="en-US" sz="1600" dirty="0" err="1"/>
              <a:t>atenuare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adaptare</a:t>
            </a:r>
            <a:r>
              <a:rPr lang="en-US" sz="1600" dirty="0"/>
              <a:t>, </a:t>
            </a:r>
            <a:r>
              <a:rPr lang="en-US" sz="1600" dirty="0" err="1"/>
              <a:t>inclusiv</a:t>
            </a:r>
            <a:r>
              <a:rPr lang="en-US" sz="1600" dirty="0"/>
              <a:t> </a:t>
            </a:r>
            <a:r>
              <a:rPr lang="en-US" sz="1600" dirty="0" err="1"/>
              <a:t>definirea</a:t>
            </a:r>
            <a:r>
              <a:rPr lang="en-US" sz="1600" dirty="0"/>
              <a:t> </a:t>
            </a:r>
            <a:r>
              <a:rPr lang="en-US" sz="1600" dirty="0" err="1"/>
              <a:t>obiectivelor</a:t>
            </a:r>
            <a:r>
              <a:rPr lang="en-US" sz="1600" dirty="0"/>
              <a:t>, </a:t>
            </a:r>
            <a:r>
              <a:rPr lang="en-US" sz="1600" dirty="0" err="1"/>
              <a:t>părților</a:t>
            </a:r>
            <a:r>
              <a:rPr lang="en-US" sz="1600" dirty="0"/>
              <a:t> </a:t>
            </a:r>
            <a:r>
              <a:rPr lang="en-US" sz="1600" dirty="0" err="1"/>
              <a:t>interesate</a:t>
            </a:r>
            <a:r>
              <a:rPr lang="en-US" sz="1600" dirty="0"/>
              <a:t>, </a:t>
            </a:r>
            <a:r>
              <a:rPr lang="en-US" sz="1600" dirty="0" err="1"/>
              <a:t>finanțare</a:t>
            </a:r>
            <a:r>
              <a:rPr lang="en-US" sz="1600" dirty="0"/>
              <a:t>, etc. </a:t>
            </a:r>
          </a:p>
          <a:p>
            <a:r>
              <a:rPr lang="en-US" sz="1600" dirty="0" err="1"/>
              <a:t>Proiectul</a:t>
            </a:r>
            <a:r>
              <a:rPr lang="en-US" sz="1600" dirty="0"/>
              <a:t> de </a:t>
            </a:r>
            <a:r>
              <a:rPr lang="en-US" sz="1600" dirty="0" err="1"/>
              <a:t>atenuare</a:t>
            </a:r>
            <a:r>
              <a:rPr lang="en-US" sz="1600" dirty="0"/>
              <a:t> include: </a:t>
            </a:r>
          </a:p>
          <a:p>
            <a:pPr lvl="1"/>
            <a:r>
              <a:rPr lang="en-US" sz="1600" dirty="0" err="1"/>
              <a:t>Inventarul</a:t>
            </a:r>
            <a:r>
              <a:rPr lang="en-US" sz="1600" dirty="0"/>
              <a:t> </a:t>
            </a:r>
            <a:r>
              <a:rPr lang="en-US" sz="1600" dirty="0" err="1"/>
              <a:t>privind</a:t>
            </a:r>
            <a:r>
              <a:rPr lang="en-US" sz="1600" dirty="0"/>
              <a:t> </a:t>
            </a:r>
            <a:r>
              <a:rPr lang="en-US" sz="1600" dirty="0" err="1"/>
              <a:t>emisiile</a:t>
            </a:r>
            <a:r>
              <a:rPr lang="en-US" sz="1600" dirty="0"/>
              <a:t> </a:t>
            </a:r>
            <a:r>
              <a:rPr lang="en-US" sz="1600" dirty="0" err="1"/>
              <a:t>inițiale</a:t>
            </a:r>
            <a:r>
              <a:rPr lang="en-US" sz="1600" dirty="0"/>
              <a:t> (BEI), care </a:t>
            </a:r>
            <a:r>
              <a:rPr lang="en-US" sz="1600" dirty="0" err="1"/>
              <a:t>cuprinde</a:t>
            </a:r>
            <a:r>
              <a:rPr lang="en-US" sz="1600" dirty="0"/>
              <a:t> </a:t>
            </a:r>
            <a:r>
              <a:rPr lang="en-US" sz="1600" dirty="0" err="1"/>
              <a:t>emisiile</a:t>
            </a:r>
            <a:r>
              <a:rPr lang="en-US" sz="1600" dirty="0"/>
              <a:t> de GES </a:t>
            </a:r>
            <a:r>
              <a:rPr lang="en-US" sz="1600" dirty="0" err="1"/>
              <a:t>în</a:t>
            </a:r>
            <a:r>
              <a:rPr lang="en-US" sz="1600" dirty="0"/>
              <a:t> </a:t>
            </a:r>
            <a:r>
              <a:rPr lang="en-US" sz="1600" dirty="0" err="1"/>
              <a:t>anul</a:t>
            </a:r>
            <a:r>
              <a:rPr lang="en-US" sz="1600" dirty="0"/>
              <a:t> de </a:t>
            </a:r>
            <a:r>
              <a:rPr lang="en-US" sz="1600" dirty="0" err="1"/>
              <a:t>referință</a:t>
            </a:r>
            <a:r>
              <a:rPr lang="en-US" sz="1600" dirty="0"/>
              <a:t> (</a:t>
            </a:r>
            <a:r>
              <a:rPr lang="en-US" sz="1600" dirty="0" err="1"/>
              <a:t>referință</a:t>
            </a:r>
            <a:r>
              <a:rPr lang="en-US" sz="1600" dirty="0"/>
              <a:t>).</a:t>
            </a:r>
          </a:p>
          <a:p>
            <a:pPr lvl="1"/>
            <a:r>
              <a:rPr lang="en-US" sz="1600" dirty="0" err="1"/>
              <a:t>Acțiunile</a:t>
            </a:r>
            <a:r>
              <a:rPr lang="en-US" sz="1600" dirty="0"/>
              <a:t> de </a:t>
            </a:r>
            <a:r>
              <a:rPr lang="en-US" sz="1600" dirty="0" err="1"/>
              <a:t>atenuare</a:t>
            </a:r>
            <a:r>
              <a:rPr lang="en-US" sz="1600" dirty="0"/>
              <a:t> </a:t>
            </a:r>
            <a:r>
              <a:rPr lang="en-US" sz="1600" dirty="0" err="1"/>
              <a:t>planificate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economiile</a:t>
            </a:r>
            <a:r>
              <a:rPr lang="en-US" sz="1600" dirty="0"/>
              <a:t> de </a:t>
            </a:r>
            <a:r>
              <a:rPr lang="en-US" sz="1600" dirty="0" err="1"/>
              <a:t>energie</a:t>
            </a:r>
            <a:r>
              <a:rPr lang="en-US" sz="1600" dirty="0"/>
              <a:t> estimate, </a:t>
            </a:r>
            <a:r>
              <a:rPr lang="en-US" sz="1600" dirty="0" err="1"/>
              <a:t>producția</a:t>
            </a:r>
            <a:r>
              <a:rPr lang="en-US" sz="1600" dirty="0"/>
              <a:t> de </a:t>
            </a:r>
            <a:r>
              <a:rPr lang="en-US" sz="1600" dirty="0" err="1"/>
              <a:t>energie</a:t>
            </a:r>
            <a:r>
              <a:rPr lang="en-US" sz="1600" dirty="0"/>
              <a:t> </a:t>
            </a:r>
            <a:r>
              <a:rPr lang="en-US" sz="1600" dirty="0" err="1"/>
              <a:t>regenerabilă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reducerea</a:t>
            </a:r>
            <a:r>
              <a:rPr lang="en-US" sz="1600" dirty="0"/>
              <a:t> </a:t>
            </a:r>
            <a:r>
              <a:rPr lang="en-US" sz="1600" dirty="0" err="1"/>
              <a:t>emisiilor</a:t>
            </a:r>
            <a:r>
              <a:rPr lang="en-US" sz="1600" dirty="0"/>
              <a:t> de CO2.</a:t>
            </a:r>
          </a:p>
          <a:p>
            <a:pPr lvl="1"/>
            <a:r>
              <a:rPr lang="en-US" sz="1600" dirty="0" err="1"/>
              <a:t>Monitorizarea</a:t>
            </a:r>
            <a:r>
              <a:rPr lang="en-US" sz="1600" dirty="0"/>
              <a:t> </a:t>
            </a:r>
            <a:r>
              <a:rPr lang="en-US" sz="1600" dirty="0" err="1"/>
              <a:t>stocurilor</a:t>
            </a:r>
            <a:r>
              <a:rPr lang="en-US" sz="1600" dirty="0"/>
              <a:t> de </a:t>
            </a:r>
            <a:r>
              <a:rPr lang="en-US" sz="1600" dirty="0" err="1"/>
              <a:t>emisii</a:t>
            </a:r>
            <a:r>
              <a:rPr lang="en-US" sz="1600" dirty="0"/>
              <a:t> (MEI), care </a:t>
            </a:r>
            <a:r>
              <a:rPr lang="en-US" sz="1600" dirty="0" err="1"/>
              <a:t>reprezintă</a:t>
            </a:r>
            <a:r>
              <a:rPr lang="en-US" sz="1600" dirty="0"/>
              <a:t> o </a:t>
            </a:r>
            <a:r>
              <a:rPr lang="en-US" sz="1600" dirty="0" err="1"/>
              <a:t>monitorizare</a:t>
            </a:r>
            <a:r>
              <a:rPr lang="en-US" sz="1600" dirty="0"/>
              <a:t> la </a:t>
            </a:r>
            <a:r>
              <a:rPr lang="en-US" sz="1600" dirty="0" err="1"/>
              <a:t>fiecare</a:t>
            </a:r>
            <a:r>
              <a:rPr lang="en-US" sz="1600" dirty="0"/>
              <a:t> </a:t>
            </a:r>
            <a:r>
              <a:rPr lang="en-US" sz="1600" dirty="0" err="1"/>
              <a:t>doi</a:t>
            </a:r>
            <a:r>
              <a:rPr lang="en-US" sz="1600" dirty="0"/>
              <a:t> ani a </a:t>
            </a:r>
            <a:r>
              <a:rPr lang="en-US" sz="1600" dirty="0" err="1"/>
              <a:t>statutului</a:t>
            </a:r>
            <a:r>
              <a:rPr lang="en-US" sz="1600" dirty="0"/>
              <a:t> </a:t>
            </a:r>
            <a:r>
              <a:rPr lang="en-US" sz="1600" dirty="0" err="1"/>
              <a:t>emisiilor</a:t>
            </a:r>
            <a:r>
              <a:rPr lang="en-US" sz="1600" dirty="0"/>
              <a:t> de GES.</a:t>
            </a:r>
          </a:p>
          <a:p>
            <a:r>
              <a:rPr lang="en-US" sz="1600" dirty="0" err="1"/>
              <a:t>Proiectul</a:t>
            </a:r>
            <a:r>
              <a:rPr lang="en-US" sz="1600" dirty="0"/>
              <a:t> de </a:t>
            </a:r>
            <a:r>
              <a:rPr lang="en-US" sz="1600" dirty="0" err="1"/>
              <a:t>adaptare</a:t>
            </a:r>
            <a:r>
              <a:rPr lang="en-US" sz="1600" dirty="0"/>
              <a:t> include*: </a:t>
            </a:r>
          </a:p>
          <a:p>
            <a:pPr lvl="1"/>
            <a:r>
              <a:rPr lang="en-US" sz="1600" dirty="0" err="1"/>
              <a:t>Tablou</a:t>
            </a:r>
            <a:r>
              <a:rPr lang="en-US" sz="1600" dirty="0"/>
              <a:t> de </a:t>
            </a:r>
            <a:r>
              <a:rPr lang="en-US" sz="1600" dirty="0" err="1"/>
              <a:t>bord</a:t>
            </a:r>
            <a:r>
              <a:rPr lang="en-US" sz="1600" dirty="0"/>
              <a:t> </a:t>
            </a:r>
            <a:r>
              <a:rPr lang="en-US" sz="1600" dirty="0" err="1"/>
              <a:t>privind</a:t>
            </a:r>
            <a:r>
              <a:rPr lang="en-US" sz="1600" dirty="0"/>
              <a:t> </a:t>
            </a:r>
            <a:r>
              <a:rPr lang="en-US" sz="1600" dirty="0" err="1"/>
              <a:t>adaptarea</a:t>
            </a:r>
            <a:r>
              <a:rPr lang="en-US" sz="1600" dirty="0"/>
              <a:t>, care </a:t>
            </a:r>
            <a:r>
              <a:rPr lang="en-US" sz="1600" dirty="0" err="1"/>
              <a:t>reprezintă</a:t>
            </a:r>
            <a:r>
              <a:rPr lang="en-US" sz="1600" dirty="0"/>
              <a:t> o </a:t>
            </a:r>
            <a:r>
              <a:rPr lang="en-US" sz="1600" dirty="0" err="1"/>
              <a:t>autoevaluare</a:t>
            </a:r>
            <a:r>
              <a:rPr lang="en-US" sz="1600" dirty="0"/>
              <a:t> a </a:t>
            </a:r>
            <a:r>
              <a:rPr lang="en-US" sz="1600" dirty="0" err="1"/>
              <a:t>statutului</a:t>
            </a:r>
            <a:r>
              <a:rPr lang="en-US" sz="1600" dirty="0"/>
              <a:t> </a:t>
            </a:r>
            <a:r>
              <a:rPr lang="en-US" sz="1600" dirty="0" err="1"/>
              <a:t>procesului</a:t>
            </a:r>
            <a:r>
              <a:rPr lang="en-US" sz="1600" dirty="0"/>
              <a:t> de </a:t>
            </a:r>
            <a:r>
              <a:rPr lang="en-US" sz="1600" dirty="0" err="1"/>
              <a:t>adaptare</a:t>
            </a:r>
            <a:r>
              <a:rPr lang="en-US" sz="1600" dirty="0"/>
              <a:t> la </a:t>
            </a:r>
            <a:r>
              <a:rPr lang="en-US" sz="1600" dirty="0" err="1"/>
              <a:t>schimbările</a:t>
            </a:r>
            <a:r>
              <a:rPr lang="en-US" sz="1600" dirty="0"/>
              <a:t> </a:t>
            </a:r>
            <a:r>
              <a:rPr lang="en-US" sz="1600" dirty="0" err="1"/>
              <a:t>climatice</a:t>
            </a:r>
            <a:r>
              <a:rPr lang="en-US" sz="1600" dirty="0"/>
              <a:t>.</a:t>
            </a:r>
          </a:p>
          <a:p>
            <a:pPr lvl="1"/>
            <a:r>
              <a:rPr lang="en-US" sz="1600" dirty="0" err="1"/>
              <a:t>Evaluarea</a:t>
            </a:r>
            <a:r>
              <a:rPr lang="en-US" sz="1600" dirty="0"/>
              <a:t> </a:t>
            </a:r>
            <a:r>
              <a:rPr lang="en-US" sz="1600" dirty="0" err="1"/>
              <a:t>riscurilor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a </a:t>
            </a:r>
            <a:r>
              <a:rPr lang="en-US" sz="1600" dirty="0" err="1"/>
              <a:t>vulnerabilității</a:t>
            </a:r>
            <a:r>
              <a:rPr lang="en-US" sz="1600" dirty="0"/>
              <a:t> </a:t>
            </a:r>
            <a:r>
              <a:rPr lang="en-US" sz="1600" dirty="0" err="1"/>
              <a:t>prin</a:t>
            </a:r>
            <a:r>
              <a:rPr lang="en-US" sz="1600" dirty="0"/>
              <a:t> </a:t>
            </a:r>
            <a:r>
              <a:rPr lang="en-US" sz="1600" dirty="0" err="1"/>
              <a:t>evaluarea</a:t>
            </a:r>
            <a:r>
              <a:rPr lang="en-US" sz="1600" dirty="0"/>
              <a:t> </a:t>
            </a:r>
            <a:r>
              <a:rPr lang="en-US" sz="1600" dirty="0" err="1"/>
              <a:t>riscurilor</a:t>
            </a:r>
            <a:r>
              <a:rPr lang="en-US" sz="1600" dirty="0"/>
              <a:t> de </a:t>
            </a:r>
            <a:r>
              <a:rPr lang="en-US" sz="1600" dirty="0" err="1"/>
              <a:t>pericol</a:t>
            </a:r>
            <a:r>
              <a:rPr lang="en-US" sz="1600" dirty="0"/>
              <a:t> (de ex. </a:t>
            </a:r>
            <a:r>
              <a:rPr lang="en-US" sz="1600" dirty="0" err="1"/>
              <a:t>valuri</a:t>
            </a:r>
            <a:r>
              <a:rPr lang="en-US" sz="1600" dirty="0"/>
              <a:t> de </a:t>
            </a:r>
            <a:r>
              <a:rPr lang="en-US" sz="1600" dirty="0" err="1"/>
              <a:t>căldură</a:t>
            </a:r>
            <a:r>
              <a:rPr lang="en-US" sz="1600" dirty="0"/>
              <a:t>, </a:t>
            </a:r>
            <a:r>
              <a:rPr lang="en-US" sz="1600" dirty="0" err="1"/>
              <a:t>furtuni</a:t>
            </a:r>
            <a:r>
              <a:rPr lang="en-US" sz="1600" dirty="0"/>
              <a:t>, </a:t>
            </a:r>
            <a:r>
              <a:rPr lang="en-US" sz="1600" dirty="0" err="1"/>
              <a:t>incendii</a:t>
            </a:r>
            <a:r>
              <a:rPr lang="en-US" sz="1600" dirty="0"/>
              <a:t> </a:t>
            </a:r>
            <a:r>
              <a:rPr lang="en-US" sz="1600" dirty="0" err="1"/>
              <a:t>forestiere</a:t>
            </a:r>
            <a:r>
              <a:rPr lang="en-US" sz="1600" dirty="0"/>
              <a:t>), </a:t>
            </a:r>
            <a:r>
              <a:rPr lang="en-US" sz="1600" dirty="0" err="1"/>
              <a:t>vulnerabilități</a:t>
            </a:r>
            <a:r>
              <a:rPr lang="en-US" sz="1600" dirty="0"/>
              <a:t> (socio-</a:t>
            </a:r>
            <a:r>
              <a:rPr lang="en-US" sz="1600" dirty="0" err="1"/>
              <a:t>economice</a:t>
            </a:r>
            <a:r>
              <a:rPr lang="en-US" sz="1600" dirty="0"/>
              <a:t>, </a:t>
            </a:r>
            <a:r>
              <a:rPr lang="en-US" sz="1600" dirty="0" err="1"/>
              <a:t>fizice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de </a:t>
            </a:r>
            <a:r>
              <a:rPr lang="en-US" sz="1600" dirty="0" err="1"/>
              <a:t>mediu</a:t>
            </a:r>
            <a:r>
              <a:rPr lang="en-US" sz="1600" dirty="0"/>
              <a:t>)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impactul</a:t>
            </a:r>
            <a:r>
              <a:rPr lang="en-US" sz="1600" dirty="0"/>
              <a:t> </a:t>
            </a:r>
            <a:r>
              <a:rPr lang="en-US" sz="1600" dirty="0" err="1"/>
              <a:t>schimbărilor</a:t>
            </a:r>
            <a:r>
              <a:rPr lang="en-US" sz="1600" dirty="0"/>
              <a:t> </a:t>
            </a:r>
            <a:r>
              <a:rPr lang="en-US" sz="1600" dirty="0" err="1"/>
              <a:t>climatice</a:t>
            </a:r>
            <a:r>
              <a:rPr lang="en-US" sz="1600" dirty="0"/>
              <a:t> </a:t>
            </a:r>
            <a:r>
              <a:rPr lang="en-US" sz="1600" dirty="0" err="1"/>
              <a:t>preconizate</a:t>
            </a:r>
            <a:r>
              <a:rPr lang="en-US" sz="1600" dirty="0"/>
              <a:t> </a:t>
            </a:r>
            <a:r>
              <a:rPr lang="en-US" sz="1600" dirty="0" err="1"/>
              <a:t>fără</a:t>
            </a:r>
            <a:r>
              <a:rPr lang="en-US" sz="1600" dirty="0"/>
              <a:t> </a:t>
            </a:r>
            <a:r>
              <a:rPr lang="en-US" sz="1600" dirty="0" err="1"/>
              <a:t>adaptare</a:t>
            </a:r>
            <a:r>
              <a:rPr lang="en-US" sz="1600" dirty="0"/>
              <a:t> pe sector.</a:t>
            </a:r>
          </a:p>
          <a:p>
            <a:pPr lvl="1"/>
            <a:r>
              <a:rPr lang="en-US" sz="1600" dirty="0" err="1"/>
              <a:t>Acțiuni</a:t>
            </a:r>
            <a:r>
              <a:rPr lang="en-US" sz="1600" dirty="0"/>
              <a:t> de </a:t>
            </a:r>
            <a:r>
              <a:rPr lang="en-US" sz="1600" dirty="0" err="1"/>
              <a:t>adaptare</a:t>
            </a:r>
            <a:r>
              <a:rPr lang="en-US" sz="1600" dirty="0"/>
              <a:t> </a:t>
            </a:r>
            <a:r>
              <a:rPr lang="en-US" sz="1600" dirty="0" err="1"/>
              <a:t>planificate</a:t>
            </a:r>
            <a:r>
              <a:rPr lang="en-US" sz="1600" dirty="0"/>
              <a:t> </a:t>
            </a:r>
            <a:r>
              <a:rPr lang="en-US" sz="1600" dirty="0" err="1"/>
              <a:t>împreună</a:t>
            </a:r>
            <a:r>
              <a:rPr lang="en-US" sz="1600" dirty="0"/>
              <a:t> cu </a:t>
            </a:r>
            <a:r>
              <a:rPr lang="en-US" sz="1600" dirty="0" err="1"/>
              <a:t>intervalele</a:t>
            </a:r>
            <a:r>
              <a:rPr lang="en-US" sz="1600" dirty="0"/>
              <a:t> de </a:t>
            </a:r>
            <a:r>
              <a:rPr lang="en-US" sz="1600" dirty="0" err="1"/>
              <a:t>timp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responsabilitățile</a:t>
            </a:r>
            <a:r>
              <a:rPr lang="en-US" sz="1600" dirty="0"/>
              <a:t> </a:t>
            </a:r>
            <a:r>
              <a:rPr lang="en-US" sz="1600" dirty="0" err="1"/>
              <a:t>atribuite</a:t>
            </a:r>
            <a:r>
              <a:rPr lang="en-US" sz="1600" dirty="0"/>
              <a:t>.</a:t>
            </a:r>
          </a:p>
          <a:p>
            <a:pPr marL="0" indent="0">
              <a:buNone/>
            </a:pPr>
            <a:r>
              <a:rPr lang="en-US" sz="1600" i="1" dirty="0"/>
              <a:t>*</a:t>
            </a:r>
            <a:r>
              <a:rPr lang="en-GB" sz="1300" i="1" dirty="0"/>
              <a:t>care </a:t>
            </a:r>
            <a:r>
              <a:rPr lang="en-GB" sz="1300" i="1" dirty="0" err="1"/>
              <a:t>constituie</a:t>
            </a:r>
            <a:r>
              <a:rPr lang="en-GB" sz="1300" i="1" dirty="0"/>
              <a:t> o </a:t>
            </a:r>
            <a:r>
              <a:rPr lang="en-GB" sz="1300" i="1" dirty="0" err="1"/>
              <a:t>parte</a:t>
            </a:r>
            <a:r>
              <a:rPr lang="en-GB" sz="1300" i="1" dirty="0"/>
              <a:t> </a:t>
            </a:r>
            <a:r>
              <a:rPr lang="en-GB" sz="1300" i="1" dirty="0" err="1"/>
              <a:t>separata</a:t>
            </a:r>
            <a:r>
              <a:rPr lang="en-GB" sz="1300" i="1" dirty="0"/>
              <a:t> din PAED (</a:t>
            </a:r>
            <a:r>
              <a:rPr lang="en-GB" sz="1300" i="1" dirty="0" err="1"/>
              <a:t>Planul</a:t>
            </a:r>
            <a:r>
              <a:rPr lang="en-GB" sz="1300" i="1" dirty="0"/>
              <a:t> de </a:t>
            </a:r>
            <a:r>
              <a:rPr lang="en-GB" sz="1300" i="1" dirty="0" err="1"/>
              <a:t>Actiune</a:t>
            </a:r>
            <a:r>
              <a:rPr lang="en-GB" sz="1300" i="1" dirty="0"/>
              <a:t> </a:t>
            </a:r>
            <a:r>
              <a:rPr lang="en-GB" sz="1300" i="1" dirty="0" err="1"/>
              <a:t>pentru</a:t>
            </a:r>
            <a:r>
              <a:rPr lang="en-GB" sz="1300" i="1" dirty="0"/>
              <a:t> </a:t>
            </a:r>
            <a:r>
              <a:rPr lang="en-GB" sz="1300" i="1" dirty="0" err="1"/>
              <a:t>Energie</a:t>
            </a:r>
            <a:r>
              <a:rPr lang="en-GB" sz="1300" i="1" dirty="0"/>
              <a:t> </a:t>
            </a:r>
            <a:r>
              <a:rPr lang="en-GB" sz="1300" i="1" dirty="0" err="1"/>
              <a:t>Durabila</a:t>
            </a:r>
            <a:r>
              <a:rPr lang="en-GB" sz="1300" i="1" dirty="0"/>
              <a:t>)</a:t>
            </a:r>
            <a:endParaRPr lang="sv-SE" sz="100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CF62D2A7-8207-488C-9F46-316BA81A16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xmlns="" id="{416A1AA2-5F99-4E80-BAFA-EF1F33122A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 l="13317" r="22689" b="-1"/>
          <a:stretch/>
        </p:blipFill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  <p:sp>
        <p:nvSpPr>
          <p:cNvPr id="9" name="textruta 8">
            <a:extLst>
              <a:ext uri="{FF2B5EF4-FFF2-40B4-BE49-F238E27FC236}">
                <a16:creationId xmlns:a16="http://schemas.microsoft.com/office/drawing/2014/main" xmlns="" id="{D9BE5311-9263-4DE9-BD33-4223710081E3}"/>
              </a:ext>
            </a:extLst>
          </p:cNvPr>
          <p:cNvSpPr txBox="1"/>
          <p:nvPr/>
        </p:nvSpPr>
        <p:spPr>
          <a:xfrm>
            <a:off x="9809617" y="6657945"/>
            <a:ext cx="2382383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sv-SE" sz="700">
                <a:solidFill>
                  <a:srgbClr val="FFFFFF"/>
                </a:solidFill>
                <a:hlinkClick r:id="rId3" tooltip="https://sv.wikipedia.org/wiki/V%C3%A4derlek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Det här fotot</a:t>
            </a:r>
            <a:r>
              <a:rPr lang="sv-SE" sz="700">
                <a:solidFill>
                  <a:srgbClr val="FFFFFF"/>
                </a:solidFill>
              </a:rPr>
              <a:t> av Okänd författare licensieras enligt </a:t>
            </a:r>
            <a:r>
              <a:rPr lang="sv-SE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CC BY-SA</a:t>
            </a:r>
            <a:endParaRPr lang="sv-SE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9110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9">
            <a:extLst>
              <a:ext uri="{FF2B5EF4-FFF2-40B4-BE49-F238E27FC236}">
                <a16:creationId xmlns:a16="http://schemas.microsoft.com/office/drawing/2014/main" xmlns="" id="{46C2E80F-49A6-4372-B103-219D417A55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xmlns="" id="{6555CAED-4643-483F-8A39-658C50353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n-GB" dirty="0" err="1">
                <a:solidFill>
                  <a:srgbClr val="FFFFFF"/>
                </a:solidFill>
              </a:rPr>
              <a:t>Sprijin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 err="1">
                <a:solidFill>
                  <a:srgbClr val="FFFFFF"/>
                </a:solidFill>
              </a:rPr>
              <a:t>acordat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 err="1">
                <a:solidFill>
                  <a:srgbClr val="FFFFFF"/>
                </a:solidFill>
              </a:rPr>
              <a:t>semnatarilor</a:t>
            </a:r>
            <a:r>
              <a:rPr lang="en-GB" dirty="0">
                <a:solidFill>
                  <a:srgbClr val="FFFFFF"/>
                </a:solidFill>
              </a:rPr>
              <a:t> de </a:t>
            </a:r>
            <a:r>
              <a:rPr lang="en-GB" dirty="0" err="1">
                <a:solidFill>
                  <a:srgbClr val="FFFFFF"/>
                </a:solidFill>
              </a:rPr>
              <a:t>catre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 err="1">
                <a:solidFill>
                  <a:srgbClr val="FFFFFF"/>
                </a:solidFill>
              </a:rPr>
              <a:t>Biroul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 err="1">
                <a:solidFill>
                  <a:srgbClr val="FFFFFF"/>
                </a:solidFill>
              </a:rPr>
              <a:t>Pactului</a:t>
            </a:r>
            <a:r>
              <a:rPr lang="en-GB" dirty="0">
                <a:solidFill>
                  <a:srgbClr val="FFFFFF"/>
                </a:solidFill>
              </a:rPr>
              <a:t> (</a:t>
            </a:r>
            <a:r>
              <a:rPr lang="en-GB" dirty="0" err="1">
                <a:solidFill>
                  <a:srgbClr val="FFFFFF"/>
                </a:solidFill>
              </a:rPr>
              <a:t>conventiei</a:t>
            </a:r>
            <a:r>
              <a:rPr lang="en-GB" dirty="0">
                <a:solidFill>
                  <a:srgbClr val="FFFFFF"/>
                </a:solidFill>
              </a:rPr>
              <a:t>) </a:t>
            </a:r>
            <a:r>
              <a:rPr lang="en-GB" dirty="0" err="1">
                <a:solidFill>
                  <a:srgbClr val="FFFFFF"/>
                </a:solidFill>
              </a:rPr>
              <a:t>Primarilor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13" name="Platshållare för innehåll 2">
            <a:extLst>
              <a:ext uri="{FF2B5EF4-FFF2-40B4-BE49-F238E27FC236}">
                <a16:creationId xmlns:a16="http://schemas.microsoft.com/office/drawing/2014/main" xmlns="" id="{1C92E14F-6D70-423C-839B-89D103D0B2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8063938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6690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1020</Words>
  <Application>Microsoft Office PowerPoint</Application>
  <PresentationFormat>Widescreen</PresentationFormat>
  <Paragraphs>61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Office-tema</vt:lpstr>
      <vt:lpstr>Bine ați venit in cadrul   Conventiei Primarilor pentru Clima &amp; Energie  Un angajament voluntar pentru a atinge indicatorii climatici si energetici ai UE </vt:lpstr>
      <vt:lpstr>De la lansare pana la momentul actual</vt:lpstr>
      <vt:lpstr>Comunitatea Conventiei</vt:lpstr>
      <vt:lpstr>Conventia (Pactul) pas cu pas</vt:lpstr>
      <vt:lpstr>Transpunerea in actiuni</vt:lpstr>
      <vt:lpstr>Continutul PADC-urilor</vt:lpstr>
      <vt:lpstr>Sprijin acordat semnatarilor de catre Biroul Pactului (conventiei) Primarilor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 Covenant of Mayors  for Climate &amp; Energy  A voluntary commitment to achieve  EU’s climate and energy targets</dc:title>
  <dc:creator>Carolina Hiller</dc:creator>
  <cp:lastModifiedBy>Adrian Andrei</cp:lastModifiedBy>
  <cp:revision>30</cp:revision>
  <dcterms:created xsi:type="dcterms:W3CDTF">2018-10-24T16:48:06Z</dcterms:created>
  <dcterms:modified xsi:type="dcterms:W3CDTF">2019-06-05T09:25:38Z</dcterms:modified>
</cp:coreProperties>
</file>